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docMetadata/LabelInfo.xml" ContentType="application/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23.xml" ContentType="application/vnd.openxmlformats-officedocument.presentationml.slideLayout+xml"/>
  <Override PartName="/ppt/slideLayouts/slideLayout66.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24.xml" ContentType="application/vnd.openxmlformats-officedocument.presentationml.slideLayout+xml"/>
  <Override PartName="/ppt/slideLayouts/slideLayout67.xml" ContentType="application/vnd.openxmlformats-officedocument.presentationml.slideLayout+xml"/>
  <Override PartName="/ppt/slideLayouts/slideLayout33.xml" ContentType="application/vnd.openxmlformats-officedocument.presentationml.slideLayout+xml"/>
  <Override PartName="/ppt/slideLayouts/slideLayout50.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51.xml" ContentType="application/vnd.openxmlformats-officedocument.presentationml.slideLayout+xml"/>
  <Override PartName="/ppt/slideLayouts/slideLayout42.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36.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45.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44.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52.xml" ContentType="application/vnd.openxmlformats-officedocument.presentationml.slideLayout+xml"/>
  <Override PartName="/ppt/slideLayouts/slideLayout69.xml" ContentType="application/vnd.openxmlformats-officedocument.presentationml.slideLayout+xml"/>
  <Override PartName="/ppt/slideLayouts/slideLayout26.xml" ContentType="application/vnd.openxmlformats-officedocument.presentationml.slideLayout+xml"/>
  <Override PartName="/ppt/slideLayouts/slideLayout43.xml" ContentType="application/vnd.openxmlformats-officedocument.presentationml.slideLayout+xml"/>
  <Override PartName="/ppt/slideLayouts/slideLayout60.xml" ContentType="application/vnd.openxmlformats-officedocument.presentationml.slideLayout+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51.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50.xml.rels" ContentType="application/vnd.openxmlformats-package.relationships+xml"/>
  <Override PartName="/ppt/slideLayouts/_rels/slideLayout33.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4.xml.rels" ContentType="application/vnd.openxmlformats-package.relationships+xml"/>
  <Override PartName="/ppt/slideLayouts/_rels/slideLayout16.xml.rels" ContentType="application/vnd.openxmlformats-package.relationships+xml"/>
  <Override PartName="/ppt/slideLayouts/_rels/slideLayout59.xml.rels" ContentType="application/vnd.openxmlformats-package.relationships+xml"/>
  <Override PartName="/ppt/slideLayouts/_rels/slideLayout32.xml.rels" ContentType="application/vnd.openxmlformats-package.relationships+xml"/>
  <Override PartName="/ppt/slideLayouts/_rels/slideLayout40.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15.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47.xml.rels" ContentType="application/vnd.openxmlformats-package.relationships+xml"/>
  <Override PartName="/ppt/slideLayouts/_rels/slideLayout42.xml.rels" ContentType="application/vnd.openxmlformats-package.relationships+xml"/>
  <Override PartName="/ppt/slideLayouts/_rels/slideLayout72.xml.rels" ContentType="application/vnd.openxmlformats-package.relationships+xml"/>
  <Override PartName="/ppt/slideLayouts/_rels/slideLayout38.xml.rels" ContentType="application/vnd.openxmlformats-package.relationships+xml"/>
  <Override PartName="/ppt/slideLayouts/_rels/slideLayout71.xml.rels" ContentType="application/vnd.openxmlformats-package.relationships+xml"/>
  <Override PartName="/ppt/slideLayouts/_rels/slideLayout37.xml.rels" ContentType="application/vnd.openxmlformats-package.relationships+xml"/>
  <Override PartName="/ppt/slideLayouts/_rels/slideLayout70.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62.xml.rels" ContentType="application/vnd.openxmlformats-package.relationships+xml"/>
  <Override PartName="/ppt/slideLayouts/_rels/slideLayout28.xml.rels" ContentType="application/vnd.openxmlformats-package.relationships+xml"/>
  <Override PartName="/ppt/slideLayouts/_rels/slideLayout45.xml.rels" ContentType="application/vnd.openxmlformats-package.relationships+xml"/>
  <Override PartName="/ppt/slideLayouts/_rels/slideLayout61.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52.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60.xml.rels" ContentType="application/vnd.openxmlformats-package.relationships+xml"/>
  <Override PartName="/ppt/slideLayouts/_rels/slideLayout25.xml.rels" ContentType="application/vnd.openxmlformats-package.relationships+xml"/>
  <Override PartName="/ppt/slideLayouts/_rels/slideLayout68.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46.xml.rels" ContentType="application/vnd.openxmlformats-package.relationships+xml"/>
  <Override PartName="/ppt/slideLayouts/_rels/slideLayout7.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53.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29.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5.xml" ContentType="application/vnd.openxmlformats-officedocument.presentationml.slide+xml"/>
  <Override PartName="/ppt/slides/slide23.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17.xml" ContentType="application/vnd.openxmlformats-officedocument.presentationml.slide+xml"/>
  <Override PartName="/ppt/slides/_rels/slide10.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5.xml.rels" ContentType="application/vnd.openxmlformats-package.relationships+xml"/>
  <Override PartName="/ppt/slides/_rels/slide24.xml.rels" ContentType="application/vnd.openxmlformats-package.relationships+xml"/>
  <Override PartName="/ppt/slides/_rels/slide16.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2.xml.rels" ContentType="application/vnd.openxmlformats-package.relationships+xml"/>
  <Override PartName="/ppt/slides/_rels/slide20.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6.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9.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xml.rels" ContentType="application/vnd.openxmlformats-package.relationships+xml"/>
  <Override PartName="/ppt/slides/_rels/slide28.xml.rels" ContentType="application/vnd.openxmlformats-package.relationships+xml"/>
  <Override PartName="/ppt/slides/slide25.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media/image29.png" ContentType="image/png"/>
  <Override PartName="/ppt/media/image28.png" ContentType="image/png"/>
  <Override PartName="/ppt/media/image23.jpeg" ContentType="image/jpeg"/>
  <Override PartName="/ppt/media/image27.png" ContentType="image/png"/>
  <Override PartName="/ppt/media/image19.png" ContentType="image/png"/>
  <Override PartName="/ppt/media/image26.png" ContentType="image/png"/>
  <Override PartName="/ppt/media/image4.png" ContentType="image/png"/>
  <Override PartName="/ppt/media/image6.png" ContentType="image/png"/>
  <Override PartName="/ppt/media/image11.png" ContentType="image/png"/>
  <Override PartName="/ppt/media/image20.png" ContentType="image/png"/>
  <Override PartName="/ppt/media/image12.png" ContentType="image/png"/>
  <Override PartName="/ppt/media/image7.png" ContentType="image/png"/>
  <Override PartName="/ppt/media/image21.png" ContentType="image/png"/>
  <Override PartName="/ppt/media/image8.png" ContentType="image/png"/>
  <Override PartName="/ppt/media/image13.png" ContentType="image/png"/>
  <Override PartName="/ppt/media/image30.png" ContentType="image/png"/>
  <Override PartName="/ppt/media/image22.png" ContentType="image/png"/>
  <Override PartName="/ppt/media/image5.png" ContentType="image/png"/>
  <Override PartName="/ppt/media/image10.png" ContentType="image/png"/>
  <Override PartName="/ppt/media/image9.png" ContentType="image/png"/>
  <Override PartName="/ppt/media/image3.png" ContentType="image/png"/>
  <Override PartName="/ppt/media/image34.jpeg" ContentType="image/jpeg"/>
  <Override PartName="/ppt/media/image2.png" ContentType="image/png"/>
  <Override PartName="/ppt/media/image1.png" ContentType="image/png"/>
  <Override PartName="/ppt/media/image14.png" ContentType="image/png"/>
  <Override PartName="/ppt/media/image31.png" ContentType="image/png"/>
  <Override PartName="/ppt/media/image15.png" ContentType="image/png"/>
  <Override PartName="/ppt/media/image32.png" ContentType="image/png"/>
  <Override PartName="/ppt/media/image24.png" ContentType="image/png"/>
  <Override PartName="/ppt/media/image16.png" ContentType="image/png"/>
  <Override PartName="/ppt/media/image33.png" ContentType="image/png"/>
  <Override PartName="/ppt/media/image17.png" ContentType="image/png"/>
  <Override PartName="/ppt/media/image25.png" ContentType="image/png"/>
  <Override PartName="/ppt/media/image35.png" ContentType="image/png"/>
  <Override PartName="/ppt/media/image18.png" ContentType="image/png"/>
  <Override PartName="/ppt/charts/chart2.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microsoft.com/office/2020/02/relationships/classificationlabels" Target="docMetadata/LabelInfo.xml"/><Relationship Id="rId8"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presProps" Target="presProps.xml"/>
</Relationships>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view3D>
      <c:rotX val="14"/>
      <c:rotY val="19"/>
      <c:rAngAx val="1"/>
      <c:perspective val="30"/>
    </c:view3D>
    <c:floor>
      <c:spPr>
        <a:noFill/>
        <a:ln w="6480">
          <a:noFill/>
        </a:ln>
      </c:spPr>
    </c:floor>
    <c:sideWall>
      <c:spPr>
        <a:noFill/>
        <a:ln w="6480">
          <a:noFill/>
        </a:ln>
      </c:spPr>
    </c:sideWall>
    <c:backWall>
      <c:spPr>
        <a:noFill/>
        <a:ln w="6480">
          <a:noFill/>
        </a:ln>
      </c:spPr>
    </c:backWall>
    <c:plotArea>
      <c:layout>
        <c:manualLayout>
          <c:layoutTarget val="inner"/>
          <c:xMode val="edge"/>
          <c:yMode val="edge"/>
          <c:x val="0.226380199110691"/>
          <c:y val="0.0714604070717575"/>
          <c:w val="0.747176641876205"/>
          <c:h val="0.913014410934482"/>
        </c:manualLayout>
      </c:layout>
      <c:bar3DChart>
        <c:barDir val="bar"/>
        <c:grouping val="stacked"/>
        <c:varyColors val="0"/>
        <c:ser>
          <c:idx val="0"/>
          <c:order val="0"/>
          <c:tx>
            <c:strRef>
              <c:f>label 0</c:f>
              <c:strCache>
                <c:ptCount val="1"/>
                <c:pt idx="0">
                  <c:v>Date </c:v>
                </c:pt>
              </c:strCache>
            </c:strRef>
          </c:tx>
          <c:spPr>
            <a:noFill/>
            <a:ln w="0">
              <a:noFill/>
            </a:ln>
          </c:spPr>
          <c:invertIfNegative val="0"/>
          <c:dLbls>
            <c:txPr>
              <a:bodyPr wrap="square"/>
              <a:lstStyle/>
              <a:p>
                <a:pPr>
                  <a:defRPr b="0" lang="en-US" sz="1000" spc="-1" strike="noStrike">
                    <a:solidFill>
                      <a:srgbClr val="000000"/>
                    </a:solidFill>
                    <a:latin typeface="Calibri"/>
                  </a:defRPr>
                </a:pPr>
              </a:p>
            </c:txP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6"/>
                <c:pt idx="0">
                  <c:v>Requirement Gathering</c:v>
                </c:pt>
                <c:pt idx="1">
                  <c:v>System Designing</c:v>
                </c:pt>
                <c:pt idx="2">
                  <c:v>Frontend Implementation</c:v>
                </c:pt>
                <c:pt idx="3">
                  <c:v>Backend &amp; Database Implementation</c:v>
                </c:pt>
                <c:pt idx="4">
                  <c:v>Connect Frontend &amp; Backend</c:v>
                </c:pt>
                <c:pt idx="5">
                  <c:v>Testing Functionalities</c:v>
                </c:pt>
              </c:strCache>
            </c:strRef>
          </c:cat>
          <c:val>
            <c:numRef>
              <c:f>0</c:f>
              <c:numCache>
                <c:formatCode>General</c:formatCode>
                <c:ptCount val="6"/>
                <c:pt idx="0">
                  <c:v>44947</c:v>
                </c:pt>
                <c:pt idx="1">
                  <c:v>44953</c:v>
                </c:pt>
                <c:pt idx="2">
                  <c:v>44968</c:v>
                </c:pt>
                <c:pt idx="3">
                  <c:v>44995</c:v>
                </c:pt>
                <c:pt idx="4">
                  <c:v>45017</c:v>
                </c:pt>
                <c:pt idx="5">
                  <c:v>45031</c:v>
                </c:pt>
              </c:numCache>
            </c:numRef>
          </c:val>
        </c:ser>
        <c:ser>
          <c:idx val="1"/>
          <c:order val="1"/>
          <c:tx>
            <c:strRef>
              <c:f>label 1</c:f>
              <c:strCache>
                <c:ptCount val="1"/>
                <c:pt idx="0">
                  <c:v>Days to complete</c:v>
                </c:pt>
              </c:strCache>
            </c:strRef>
          </c:tx>
          <c:spPr>
            <a:solidFill>
              <a:srgbClr val="ed7d31"/>
            </a:solidFill>
            <a:ln w="0">
              <a:noFill/>
            </a:ln>
          </c:spPr>
          <c:invertIfNegative val="0"/>
          <c:dLbls>
            <c:txPr>
              <a:bodyPr wrap="square"/>
              <a:lstStyle/>
              <a:p>
                <a:pPr>
                  <a:defRPr b="0" lang="en-US" sz="1000" spc="-1" strike="noStrike">
                    <a:solidFill>
                      <a:srgbClr val="000000"/>
                    </a:solidFill>
                    <a:latin typeface="Calibri"/>
                  </a:defRPr>
                </a:pPr>
              </a:p>
            </c:txP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6"/>
                <c:pt idx="0">
                  <c:v>Requirement Gathering</c:v>
                </c:pt>
                <c:pt idx="1">
                  <c:v>System Designing</c:v>
                </c:pt>
                <c:pt idx="2">
                  <c:v>Frontend Implementation</c:v>
                </c:pt>
                <c:pt idx="3">
                  <c:v>Backend &amp; Database Implementation</c:v>
                </c:pt>
                <c:pt idx="4">
                  <c:v>Connect Frontend &amp; Backend</c:v>
                </c:pt>
                <c:pt idx="5">
                  <c:v>Testing Functionalities</c:v>
                </c:pt>
              </c:strCache>
            </c:strRef>
          </c:cat>
          <c:val>
            <c:numRef>
              <c:f>1</c:f>
              <c:numCache>
                <c:formatCode>General</c:formatCode>
                <c:ptCount val="6"/>
                <c:pt idx="0">
                  <c:v>6</c:v>
                </c:pt>
                <c:pt idx="1">
                  <c:v>19</c:v>
                </c:pt>
                <c:pt idx="2">
                  <c:v>30</c:v>
                </c:pt>
                <c:pt idx="3">
                  <c:v>20</c:v>
                </c:pt>
                <c:pt idx="4">
                  <c:v>15</c:v>
                </c:pt>
                <c:pt idx="5">
                  <c:v>15</c:v>
                </c:pt>
              </c:numCache>
            </c:numRef>
          </c:val>
        </c:ser>
        <c:gapWidth val="150"/>
        <c:shape val="box"/>
        <c:axId val="67720224"/>
        <c:axId val="48030286"/>
        <c:axId val="0"/>
      </c:bar3DChart>
      <c:catAx>
        <c:axId val="67720224"/>
        <c:scaling>
          <c:orientation val="maxMin"/>
        </c:scaling>
        <c:delete val="0"/>
        <c:axPos val="b"/>
        <c:numFmt formatCode="General" sourceLinked="0"/>
        <c:majorTickMark val="none"/>
        <c:minorTickMark val="none"/>
        <c:tickLblPos val="nextTo"/>
        <c:spPr>
          <a:ln w="6480">
            <a:noFill/>
          </a:ln>
        </c:spPr>
        <c:txPr>
          <a:bodyPr/>
          <a:lstStyle/>
          <a:p>
            <a:pPr>
              <a:defRPr b="0" lang="en-US" sz="900" spc="-1" strike="noStrike">
                <a:solidFill>
                  <a:srgbClr val="595959"/>
                </a:solidFill>
                <a:latin typeface="Calibri"/>
              </a:defRPr>
            </a:pPr>
          </a:p>
        </c:txPr>
        <c:crossAx val="48030286"/>
        <c:crosses val="autoZero"/>
        <c:auto val="1"/>
        <c:lblAlgn val="ctr"/>
        <c:lblOffset val="100"/>
        <c:noMultiLvlLbl val="0"/>
      </c:catAx>
      <c:valAx>
        <c:axId val="48030286"/>
        <c:scaling>
          <c:orientation val="minMax"/>
          <c:min val="44947"/>
        </c:scaling>
        <c:delete val="0"/>
        <c:axPos val="l"/>
        <c:majorGridlines>
          <c:spPr>
            <a:ln w="9360">
              <a:solidFill>
                <a:srgbClr val="d9d9d9"/>
              </a:solidFill>
              <a:round/>
            </a:ln>
          </c:spPr>
        </c:majorGridlines>
        <c:numFmt formatCode="d\-mmm" sourceLinked="0"/>
        <c:majorTickMark val="none"/>
        <c:minorTickMark val="none"/>
        <c:tickLblPos val="nextTo"/>
        <c:spPr>
          <a:ln w="6480">
            <a:noFill/>
          </a:ln>
        </c:spPr>
        <c:txPr>
          <a:bodyPr/>
          <a:lstStyle/>
          <a:p>
            <a:pPr>
              <a:defRPr b="0" lang="en-US" sz="900" spc="-1" strike="noStrike">
                <a:solidFill>
                  <a:srgbClr val="595959"/>
                </a:solidFill>
                <a:latin typeface="Calibri"/>
              </a:defRPr>
            </a:pPr>
          </a:p>
        </c:txPr>
        <c:crossAx val="67720224"/>
        <c:crosses val="autoZero"/>
        <c:crossBetween val="between"/>
      </c:valAx>
    </c:plotArea>
    <c:plotVisOnly val="1"/>
    <c:dispBlanksAs val="gap"/>
  </c:chart>
  <c:spPr>
    <a:solidFill>
      <a:srgbClr val="ffffff"/>
    </a:solidFill>
    <a:ln w="9360">
      <a:solidFill>
        <a:srgbClr val="d9d9d9"/>
      </a:solidFill>
      <a:round/>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7" name="PlaceHolder 2"/>
          <p:cNvSpPr>
            <a:spLocks noGrp="1"/>
          </p:cNvSpPr>
          <p:nvPr>
            <p:ph/>
          </p:nvPr>
        </p:nvSpPr>
        <p:spPr>
          <a:xfrm>
            <a:off x="0" y="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8" name="PlaceHolder 3"/>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30"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31"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32"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33" name="PlaceHolder 5"/>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35" name="PlaceHolder 2"/>
          <p:cNvSpPr>
            <a:spLocks noGrp="1"/>
          </p:cNvSpPr>
          <p:nvPr>
            <p:ph/>
          </p:nvPr>
        </p:nvSpPr>
        <p:spPr>
          <a:xfrm>
            <a:off x="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36" name="PlaceHolder 3"/>
          <p:cNvSpPr>
            <a:spLocks noGrp="1"/>
          </p:cNvSpPr>
          <p:nvPr>
            <p:ph/>
          </p:nvPr>
        </p:nvSpPr>
        <p:spPr>
          <a:xfrm>
            <a:off x="412200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37" name="PlaceHolder 4"/>
          <p:cNvSpPr>
            <a:spLocks noGrp="1"/>
          </p:cNvSpPr>
          <p:nvPr>
            <p:ph/>
          </p:nvPr>
        </p:nvSpPr>
        <p:spPr>
          <a:xfrm>
            <a:off x="824436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38" name="PlaceHolder 5"/>
          <p:cNvSpPr>
            <a:spLocks noGrp="1"/>
          </p:cNvSpPr>
          <p:nvPr>
            <p:ph/>
          </p:nvPr>
        </p:nvSpPr>
        <p:spPr>
          <a:xfrm>
            <a:off x="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39" name="PlaceHolder 6"/>
          <p:cNvSpPr>
            <a:spLocks noGrp="1"/>
          </p:cNvSpPr>
          <p:nvPr>
            <p:ph/>
          </p:nvPr>
        </p:nvSpPr>
        <p:spPr>
          <a:xfrm>
            <a:off x="412200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40" name="PlaceHolder 7"/>
          <p:cNvSpPr>
            <a:spLocks noGrp="1"/>
          </p:cNvSpPr>
          <p:nvPr>
            <p:ph/>
          </p:nvPr>
        </p:nvSpPr>
        <p:spPr>
          <a:xfrm>
            <a:off x="824436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1"/>
          </p:nvPr>
        </p:nvSpPr>
        <p:spPr/>
        <p:txBody>
          <a:bodyPr/>
          <a:p>
            <a:fld id="{9287310E-3A1B-4F82-B498-E06AC90FFD9B}"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49" name="PlaceHolder 2"/>
          <p:cNvSpPr>
            <a:spLocks noGrp="1"/>
          </p:cNvSpPr>
          <p:nvPr>
            <p:ph type="subTitle"/>
          </p:nvPr>
        </p:nvSpPr>
        <p:spPr>
          <a:xfrm>
            <a:off x="0" y="0"/>
            <a:ext cx="12191760" cy="68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1"/>
          </p:nvPr>
        </p:nvSpPr>
        <p:spPr/>
        <p:txBody>
          <a:bodyPr/>
          <a:p>
            <a:fld id="{C6689471-1162-4971-855A-A72171501AA4}"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51"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1"/>
          </p:nvPr>
        </p:nvSpPr>
        <p:spPr/>
        <p:txBody>
          <a:bodyPr/>
          <a:p>
            <a:fld id="{17C487E7-DCFA-4C12-B7BC-A9EAE80E87CD}"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53"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54"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1"/>
          </p:nvPr>
        </p:nvSpPr>
        <p:spPr/>
        <p:txBody>
          <a:bodyPr/>
          <a:p>
            <a:fld id="{3D467442-4254-464D-8FA5-D4E5DEABD6C4}"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1"/>
          </p:nvPr>
        </p:nvSpPr>
        <p:spPr/>
        <p:txBody>
          <a:bodyPr/>
          <a:p>
            <a:fld id="{0B4C84E0-742B-4746-9868-3262950DEFAC}"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1535760" y="3636720"/>
            <a:ext cx="9120240" cy="137160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1"/>
          </p:nvPr>
        </p:nvSpPr>
        <p:spPr/>
        <p:txBody>
          <a:bodyPr/>
          <a:p>
            <a:fld id="{950EA191-6DCA-4371-BFC8-FE23F2F71CFC}"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58"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59"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0"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1"/>
          </p:nvPr>
        </p:nvSpPr>
        <p:spPr/>
        <p:txBody>
          <a:bodyPr/>
          <a:p>
            <a:fld id="{F554B4D4-2038-4E25-94FE-841AAB29C261}"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6" name="PlaceHolder 2"/>
          <p:cNvSpPr>
            <a:spLocks noGrp="1"/>
          </p:cNvSpPr>
          <p:nvPr>
            <p:ph type="subTitle"/>
          </p:nvPr>
        </p:nvSpPr>
        <p:spPr>
          <a:xfrm>
            <a:off x="0" y="0"/>
            <a:ext cx="12191760" cy="68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62"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3"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4" name="PlaceHolder 4"/>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1"/>
          </p:nvPr>
        </p:nvSpPr>
        <p:spPr/>
        <p:txBody>
          <a:bodyPr/>
          <a:p>
            <a:fld id="{321A04AB-7F76-4C77-A95A-343FDE2F1C53}"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66"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7"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8" name="PlaceHolder 4"/>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1"/>
          </p:nvPr>
        </p:nvSpPr>
        <p:spPr/>
        <p:txBody>
          <a:bodyPr/>
          <a:p>
            <a:fld id="{581FBDC1-7710-434A-B987-CCEFDED4DB09}"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70" name="PlaceHolder 2"/>
          <p:cNvSpPr>
            <a:spLocks noGrp="1"/>
          </p:cNvSpPr>
          <p:nvPr>
            <p:ph/>
          </p:nvPr>
        </p:nvSpPr>
        <p:spPr>
          <a:xfrm>
            <a:off x="0" y="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71" name="PlaceHolder 3"/>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1"/>
          </p:nvPr>
        </p:nvSpPr>
        <p:spPr/>
        <p:txBody>
          <a:bodyPr/>
          <a:p>
            <a:fld id="{F768208F-6351-4A2D-8727-A34FB55DC283}"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73"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74"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75"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76" name="PlaceHolder 5"/>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1"/>
          </p:nvPr>
        </p:nvSpPr>
        <p:spPr/>
        <p:txBody>
          <a:bodyPr/>
          <a:p>
            <a:fld id="{8DFDAF7F-9E7B-410B-ABA4-DBC15CD73750}"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78" name="PlaceHolder 2"/>
          <p:cNvSpPr>
            <a:spLocks noGrp="1"/>
          </p:cNvSpPr>
          <p:nvPr>
            <p:ph/>
          </p:nvPr>
        </p:nvSpPr>
        <p:spPr>
          <a:xfrm>
            <a:off x="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79" name="PlaceHolder 3"/>
          <p:cNvSpPr>
            <a:spLocks noGrp="1"/>
          </p:cNvSpPr>
          <p:nvPr>
            <p:ph/>
          </p:nvPr>
        </p:nvSpPr>
        <p:spPr>
          <a:xfrm>
            <a:off x="412200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80" name="PlaceHolder 4"/>
          <p:cNvSpPr>
            <a:spLocks noGrp="1"/>
          </p:cNvSpPr>
          <p:nvPr>
            <p:ph/>
          </p:nvPr>
        </p:nvSpPr>
        <p:spPr>
          <a:xfrm>
            <a:off x="824436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81" name="PlaceHolder 5"/>
          <p:cNvSpPr>
            <a:spLocks noGrp="1"/>
          </p:cNvSpPr>
          <p:nvPr>
            <p:ph/>
          </p:nvPr>
        </p:nvSpPr>
        <p:spPr>
          <a:xfrm>
            <a:off x="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82" name="PlaceHolder 6"/>
          <p:cNvSpPr>
            <a:spLocks noGrp="1"/>
          </p:cNvSpPr>
          <p:nvPr>
            <p:ph/>
          </p:nvPr>
        </p:nvSpPr>
        <p:spPr>
          <a:xfrm>
            <a:off x="412200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83" name="PlaceHolder 7"/>
          <p:cNvSpPr>
            <a:spLocks noGrp="1"/>
          </p:cNvSpPr>
          <p:nvPr>
            <p:ph/>
          </p:nvPr>
        </p:nvSpPr>
        <p:spPr>
          <a:xfrm>
            <a:off x="824436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1"/>
          </p:nvPr>
        </p:nvSpPr>
        <p:spPr/>
        <p:txBody>
          <a:bodyPr/>
          <a:p>
            <a:fld id="{D9EDB75A-EE57-4CA9-AC93-0D993205EE9C}"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3"/>
          </p:nvPr>
        </p:nvSpPr>
        <p:spPr/>
        <p:txBody>
          <a:bodyPr/>
          <a:p>
            <a:fld id="{5176FCCA-64A9-461A-82DE-DC81B3F85F83}"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91" name="PlaceHolder 2"/>
          <p:cNvSpPr>
            <a:spLocks noGrp="1"/>
          </p:cNvSpPr>
          <p:nvPr>
            <p:ph type="subTitle"/>
          </p:nvPr>
        </p:nvSpPr>
        <p:spPr>
          <a:xfrm>
            <a:off x="0" y="0"/>
            <a:ext cx="12191760" cy="68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3"/>
          </p:nvPr>
        </p:nvSpPr>
        <p:spPr/>
        <p:txBody>
          <a:bodyPr/>
          <a:p>
            <a:fld id="{4A544790-042C-4013-9960-C1CC6D446FB0}"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93"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3"/>
          </p:nvPr>
        </p:nvSpPr>
        <p:spPr/>
        <p:txBody>
          <a:bodyPr/>
          <a:p>
            <a:fld id="{D397E6EC-8B5A-42A1-A1B7-9E77116FE1F2}"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95"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96"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3"/>
          </p:nvPr>
        </p:nvSpPr>
        <p:spPr/>
        <p:txBody>
          <a:bodyPr/>
          <a:p>
            <a:fld id="{8A20C872-A757-4BFA-884D-89C5B035C35C}"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3"/>
          </p:nvPr>
        </p:nvSpPr>
        <p:spPr/>
        <p:txBody>
          <a:bodyPr/>
          <a:p>
            <a:fld id="{6E5375EF-6BD3-4D11-9B83-563BDD44719E}"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8"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1535760" y="3636720"/>
            <a:ext cx="9120240" cy="137160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3"/>
          </p:nvPr>
        </p:nvSpPr>
        <p:spPr/>
        <p:txBody>
          <a:bodyPr/>
          <a:p>
            <a:fld id="{F0DBD4D0-B81E-41D2-98A9-7C6345BD7882}"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00"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01"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02"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3"/>
          </p:nvPr>
        </p:nvSpPr>
        <p:spPr/>
        <p:txBody>
          <a:bodyPr/>
          <a:p>
            <a:fld id="{8F17FFD0-8811-4312-AB0E-5D287B03FB49}"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04"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05"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06" name="PlaceHolder 4"/>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3"/>
          </p:nvPr>
        </p:nvSpPr>
        <p:spPr/>
        <p:txBody>
          <a:bodyPr/>
          <a:p>
            <a:fld id="{443F81FD-8A6F-4720-BFA8-8A4A798125A0}"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08"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09"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10" name="PlaceHolder 4"/>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3"/>
          </p:nvPr>
        </p:nvSpPr>
        <p:spPr/>
        <p:txBody>
          <a:bodyPr/>
          <a:p>
            <a:fld id="{5B59C496-6503-4231-BC64-3CA202BD1356}"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12" name="PlaceHolder 2"/>
          <p:cNvSpPr>
            <a:spLocks noGrp="1"/>
          </p:cNvSpPr>
          <p:nvPr>
            <p:ph/>
          </p:nvPr>
        </p:nvSpPr>
        <p:spPr>
          <a:xfrm>
            <a:off x="0" y="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13" name="PlaceHolder 3"/>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3"/>
          </p:nvPr>
        </p:nvSpPr>
        <p:spPr/>
        <p:txBody>
          <a:bodyPr/>
          <a:p>
            <a:fld id="{77F4EAE1-4798-41B4-8BD8-28AF80D14320}"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15"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16"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17"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18" name="PlaceHolder 5"/>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3"/>
          </p:nvPr>
        </p:nvSpPr>
        <p:spPr/>
        <p:txBody>
          <a:bodyPr/>
          <a:p>
            <a:fld id="{F71507DB-BEC0-483A-9CB0-9700F7B9B4D2}"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20" name="PlaceHolder 2"/>
          <p:cNvSpPr>
            <a:spLocks noGrp="1"/>
          </p:cNvSpPr>
          <p:nvPr>
            <p:ph/>
          </p:nvPr>
        </p:nvSpPr>
        <p:spPr>
          <a:xfrm>
            <a:off x="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21" name="PlaceHolder 3"/>
          <p:cNvSpPr>
            <a:spLocks noGrp="1"/>
          </p:cNvSpPr>
          <p:nvPr>
            <p:ph/>
          </p:nvPr>
        </p:nvSpPr>
        <p:spPr>
          <a:xfrm>
            <a:off x="412200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22" name="PlaceHolder 4"/>
          <p:cNvSpPr>
            <a:spLocks noGrp="1"/>
          </p:cNvSpPr>
          <p:nvPr>
            <p:ph/>
          </p:nvPr>
        </p:nvSpPr>
        <p:spPr>
          <a:xfrm>
            <a:off x="824436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23" name="PlaceHolder 5"/>
          <p:cNvSpPr>
            <a:spLocks noGrp="1"/>
          </p:cNvSpPr>
          <p:nvPr>
            <p:ph/>
          </p:nvPr>
        </p:nvSpPr>
        <p:spPr>
          <a:xfrm>
            <a:off x="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24" name="PlaceHolder 6"/>
          <p:cNvSpPr>
            <a:spLocks noGrp="1"/>
          </p:cNvSpPr>
          <p:nvPr>
            <p:ph/>
          </p:nvPr>
        </p:nvSpPr>
        <p:spPr>
          <a:xfrm>
            <a:off x="412200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25" name="PlaceHolder 7"/>
          <p:cNvSpPr>
            <a:spLocks noGrp="1"/>
          </p:cNvSpPr>
          <p:nvPr>
            <p:ph/>
          </p:nvPr>
        </p:nvSpPr>
        <p:spPr>
          <a:xfrm>
            <a:off x="824436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3"/>
          </p:nvPr>
        </p:nvSpPr>
        <p:spPr/>
        <p:txBody>
          <a:bodyPr/>
          <a:p>
            <a:fld id="{CCFC0F58-BF9C-4EE1-BFB5-BC6D3EBDB756}"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5"/>
          </p:nvPr>
        </p:nvSpPr>
        <p:spPr/>
        <p:txBody>
          <a:bodyPr/>
          <a:p>
            <a:fld id="{404D8C77-FE9B-46ED-B015-1EB0AE4DDFE1}"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32" name="PlaceHolder 2"/>
          <p:cNvSpPr>
            <a:spLocks noGrp="1"/>
          </p:cNvSpPr>
          <p:nvPr>
            <p:ph type="subTitle"/>
          </p:nvPr>
        </p:nvSpPr>
        <p:spPr>
          <a:xfrm>
            <a:off x="0" y="0"/>
            <a:ext cx="12191760" cy="68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5"/>
          </p:nvPr>
        </p:nvSpPr>
        <p:spPr/>
        <p:txBody>
          <a:bodyPr/>
          <a:p>
            <a:fld id="{94442079-38A1-4A73-BECE-3F919234C4B4}"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34"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5"/>
          </p:nvPr>
        </p:nvSpPr>
        <p:spPr/>
        <p:txBody>
          <a:bodyPr/>
          <a:p>
            <a:fld id="{313C4E69-17B0-4472-8EBA-B1C8EAC267E3}"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0"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1"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36"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37"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5"/>
          </p:nvPr>
        </p:nvSpPr>
        <p:spPr/>
        <p:txBody>
          <a:bodyPr/>
          <a:p>
            <a:fld id="{341CC974-2765-4122-8EF6-86A003F5A7C4}"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5"/>
          </p:nvPr>
        </p:nvSpPr>
        <p:spPr/>
        <p:txBody>
          <a:bodyPr/>
          <a:p>
            <a:fld id="{B665FA6D-E933-4ECE-92C0-36DA364CF197}"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1535760" y="3636720"/>
            <a:ext cx="9120240" cy="137160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5"/>
          </p:nvPr>
        </p:nvSpPr>
        <p:spPr/>
        <p:txBody>
          <a:bodyPr/>
          <a:p>
            <a:fld id="{2589E680-6A24-4430-B623-372198139311}"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41"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42"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43"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0C07C1F1-5311-4AFE-83C5-7185D032B697}"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45"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46"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47" name="PlaceHolder 4"/>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59341B2A-D324-4033-867A-5D178BD61EF7}"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49"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50"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51" name="PlaceHolder 4"/>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EBDB4A2A-45F9-4460-B438-06D6B827C0DA}"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53" name="PlaceHolder 2"/>
          <p:cNvSpPr>
            <a:spLocks noGrp="1"/>
          </p:cNvSpPr>
          <p:nvPr>
            <p:ph/>
          </p:nvPr>
        </p:nvSpPr>
        <p:spPr>
          <a:xfrm>
            <a:off x="0" y="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54" name="PlaceHolder 3"/>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5"/>
          </p:nvPr>
        </p:nvSpPr>
        <p:spPr/>
        <p:txBody>
          <a:bodyPr/>
          <a:p>
            <a:fld id="{27656DC3-7D76-4320-88A7-D793E64320A8}"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56"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57"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58"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59" name="PlaceHolder 5"/>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7" name="PlaceHolder 6"/>
          <p:cNvSpPr>
            <a:spLocks noGrp="1"/>
          </p:cNvSpPr>
          <p:nvPr>
            <p:ph type="ftr" idx="6"/>
          </p:nvPr>
        </p:nvSpPr>
        <p:spPr/>
        <p:txBody>
          <a:bodyPr/>
          <a:p>
            <a:r>
              <a:t>Footer</a:t>
            </a:r>
          </a:p>
        </p:txBody>
      </p:sp>
      <p:sp>
        <p:nvSpPr>
          <p:cNvPr id="8" name="PlaceHolder 7"/>
          <p:cNvSpPr>
            <a:spLocks noGrp="1"/>
          </p:cNvSpPr>
          <p:nvPr>
            <p:ph type="sldNum" idx="5"/>
          </p:nvPr>
        </p:nvSpPr>
        <p:spPr/>
        <p:txBody>
          <a:bodyPr/>
          <a:p>
            <a:fld id="{A5EE9A79-A0FF-495A-AC8B-EE5B3450AE9D}"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61" name="PlaceHolder 2"/>
          <p:cNvSpPr>
            <a:spLocks noGrp="1"/>
          </p:cNvSpPr>
          <p:nvPr>
            <p:ph/>
          </p:nvPr>
        </p:nvSpPr>
        <p:spPr>
          <a:xfrm>
            <a:off x="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62" name="PlaceHolder 3"/>
          <p:cNvSpPr>
            <a:spLocks noGrp="1"/>
          </p:cNvSpPr>
          <p:nvPr>
            <p:ph/>
          </p:nvPr>
        </p:nvSpPr>
        <p:spPr>
          <a:xfrm>
            <a:off x="412200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63" name="PlaceHolder 4"/>
          <p:cNvSpPr>
            <a:spLocks noGrp="1"/>
          </p:cNvSpPr>
          <p:nvPr>
            <p:ph/>
          </p:nvPr>
        </p:nvSpPr>
        <p:spPr>
          <a:xfrm>
            <a:off x="824436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64" name="PlaceHolder 5"/>
          <p:cNvSpPr>
            <a:spLocks noGrp="1"/>
          </p:cNvSpPr>
          <p:nvPr>
            <p:ph/>
          </p:nvPr>
        </p:nvSpPr>
        <p:spPr>
          <a:xfrm>
            <a:off x="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65" name="PlaceHolder 6"/>
          <p:cNvSpPr>
            <a:spLocks noGrp="1"/>
          </p:cNvSpPr>
          <p:nvPr>
            <p:ph/>
          </p:nvPr>
        </p:nvSpPr>
        <p:spPr>
          <a:xfrm>
            <a:off x="412200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66" name="PlaceHolder 7"/>
          <p:cNvSpPr>
            <a:spLocks noGrp="1"/>
          </p:cNvSpPr>
          <p:nvPr>
            <p:ph/>
          </p:nvPr>
        </p:nvSpPr>
        <p:spPr>
          <a:xfrm>
            <a:off x="824436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9" name="PlaceHolder 8"/>
          <p:cNvSpPr>
            <a:spLocks noGrp="1"/>
          </p:cNvSpPr>
          <p:nvPr>
            <p:ph type="ftr" idx="6"/>
          </p:nvPr>
        </p:nvSpPr>
        <p:spPr/>
        <p:txBody>
          <a:bodyPr/>
          <a:p>
            <a:r>
              <a:t>Footer</a:t>
            </a:r>
          </a:p>
        </p:txBody>
      </p:sp>
      <p:sp>
        <p:nvSpPr>
          <p:cNvPr id="10" name="PlaceHolder 9"/>
          <p:cNvSpPr>
            <a:spLocks noGrp="1"/>
          </p:cNvSpPr>
          <p:nvPr>
            <p:ph type="sldNum" idx="5"/>
          </p:nvPr>
        </p:nvSpPr>
        <p:spPr/>
        <p:txBody>
          <a:bodyPr/>
          <a:p>
            <a:fld id="{37A4C576-EFDE-4C5D-92ED-F7685CB6CE29}"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7"/>
          </p:nvPr>
        </p:nvSpPr>
        <p:spPr/>
        <p:txBody>
          <a:bodyPr/>
          <a:p>
            <a:fld id="{FCEF679D-70AA-48E9-9514-00B10A95D0C3}"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73" name="PlaceHolder 2"/>
          <p:cNvSpPr>
            <a:spLocks noGrp="1"/>
          </p:cNvSpPr>
          <p:nvPr>
            <p:ph type="subTitle"/>
          </p:nvPr>
        </p:nvSpPr>
        <p:spPr>
          <a:xfrm>
            <a:off x="0" y="0"/>
            <a:ext cx="12191760" cy="68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7"/>
          </p:nvPr>
        </p:nvSpPr>
        <p:spPr/>
        <p:txBody>
          <a:bodyPr/>
          <a:p>
            <a:fld id="{96BE07F6-041D-42E7-ABFA-A78C303442D7}"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75"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7"/>
          </p:nvPr>
        </p:nvSpPr>
        <p:spPr/>
        <p:txBody>
          <a:bodyPr/>
          <a:p>
            <a:fld id="{9553096D-4D19-4E4C-9788-4CDE1A5AA41F}"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77"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78"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7"/>
          </p:nvPr>
        </p:nvSpPr>
        <p:spPr/>
        <p:txBody>
          <a:bodyPr/>
          <a:p>
            <a:fld id="{747806CC-D903-49AF-85E3-5EB378004639}"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7"/>
          </p:nvPr>
        </p:nvSpPr>
        <p:spPr/>
        <p:txBody>
          <a:bodyPr/>
          <a:p>
            <a:fld id="{E26B04D9-C488-4425-B934-4C916381E8FE}"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1535760" y="3636720"/>
            <a:ext cx="9120240" cy="137160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7"/>
          </p:nvPr>
        </p:nvSpPr>
        <p:spPr/>
        <p:txBody>
          <a:bodyPr/>
          <a:p>
            <a:fld id="{28617A2B-8930-49C3-B595-DC5EC0768EBB}"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82"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83"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84"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7"/>
          </p:nvPr>
        </p:nvSpPr>
        <p:spPr/>
        <p:txBody>
          <a:bodyPr/>
          <a:p>
            <a:fld id="{50B3E336-561A-422C-B450-E552739739E2}"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86"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87"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88" name="PlaceHolder 4"/>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7"/>
          </p:nvPr>
        </p:nvSpPr>
        <p:spPr/>
        <p:txBody>
          <a:bodyPr/>
          <a:p>
            <a:fld id="{F2EE6928-AD0D-4560-A0B3-BC17E4A4B7E1}"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90"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91"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92" name="PlaceHolder 4"/>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7"/>
          </p:nvPr>
        </p:nvSpPr>
        <p:spPr/>
        <p:txBody>
          <a:bodyPr/>
          <a:p>
            <a:fld id="{ABB08383-0725-437E-AE9C-2C14066EF075}"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94" name="PlaceHolder 2"/>
          <p:cNvSpPr>
            <a:spLocks noGrp="1"/>
          </p:cNvSpPr>
          <p:nvPr>
            <p:ph/>
          </p:nvPr>
        </p:nvSpPr>
        <p:spPr>
          <a:xfrm>
            <a:off x="0" y="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95" name="PlaceHolder 3"/>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7"/>
          </p:nvPr>
        </p:nvSpPr>
        <p:spPr/>
        <p:txBody>
          <a:bodyPr/>
          <a:p>
            <a:fld id="{FC5ADB29-5841-4C66-B87C-FC829E0B0553}"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97"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98"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99"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00" name="PlaceHolder 5"/>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7"/>
          </p:nvPr>
        </p:nvSpPr>
        <p:spPr/>
        <p:txBody>
          <a:bodyPr/>
          <a:p>
            <a:fld id="{ED786A29-60A8-4586-BEB3-09A60E33DEB6}"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35760" y="3636720"/>
            <a:ext cx="9120240" cy="137160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02" name="PlaceHolder 2"/>
          <p:cNvSpPr>
            <a:spLocks noGrp="1"/>
          </p:cNvSpPr>
          <p:nvPr>
            <p:ph/>
          </p:nvPr>
        </p:nvSpPr>
        <p:spPr>
          <a:xfrm>
            <a:off x="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03" name="PlaceHolder 3"/>
          <p:cNvSpPr>
            <a:spLocks noGrp="1"/>
          </p:cNvSpPr>
          <p:nvPr>
            <p:ph/>
          </p:nvPr>
        </p:nvSpPr>
        <p:spPr>
          <a:xfrm>
            <a:off x="412200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04" name="PlaceHolder 4"/>
          <p:cNvSpPr>
            <a:spLocks noGrp="1"/>
          </p:cNvSpPr>
          <p:nvPr>
            <p:ph/>
          </p:nvPr>
        </p:nvSpPr>
        <p:spPr>
          <a:xfrm>
            <a:off x="824436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05" name="PlaceHolder 5"/>
          <p:cNvSpPr>
            <a:spLocks noGrp="1"/>
          </p:cNvSpPr>
          <p:nvPr>
            <p:ph/>
          </p:nvPr>
        </p:nvSpPr>
        <p:spPr>
          <a:xfrm>
            <a:off x="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06" name="PlaceHolder 6"/>
          <p:cNvSpPr>
            <a:spLocks noGrp="1"/>
          </p:cNvSpPr>
          <p:nvPr>
            <p:ph/>
          </p:nvPr>
        </p:nvSpPr>
        <p:spPr>
          <a:xfrm>
            <a:off x="412200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07" name="PlaceHolder 7"/>
          <p:cNvSpPr>
            <a:spLocks noGrp="1"/>
          </p:cNvSpPr>
          <p:nvPr>
            <p:ph/>
          </p:nvPr>
        </p:nvSpPr>
        <p:spPr>
          <a:xfrm>
            <a:off x="824436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7"/>
          </p:nvPr>
        </p:nvSpPr>
        <p:spPr/>
        <p:txBody>
          <a:bodyPr/>
          <a:p>
            <a:fld id="{838416F8-4CA8-44FF-A808-89A2E4C69980}"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15" name="PlaceHolder 2"/>
          <p:cNvSpPr>
            <a:spLocks noGrp="1"/>
          </p:cNvSpPr>
          <p:nvPr>
            <p:ph type="subTitle"/>
          </p:nvPr>
        </p:nvSpPr>
        <p:spPr>
          <a:xfrm>
            <a:off x="0" y="0"/>
            <a:ext cx="12191760" cy="6857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17" name="PlaceHolder 2"/>
          <p:cNvSpPr>
            <a:spLocks noGrp="1"/>
          </p:cNvSpPr>
          <p:nvPr>
            <p:ph/>
          </p:nvPr>
        </p:nvSpPr>
        <p:spPr>
          <a:xfrm>
            <a:off x="0" y="0"/>
            <a:ext cx="121917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19"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20"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1535760" y="3636720"/>
            <a:ext cx="9120240" cy="137160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24"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25"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26"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28"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29"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30" name="PlaceHolder 4"/>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32"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33"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34" name="PlaceHolder 4"/>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5"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6" name="PlaceHolder 3"/>
          <p:cNvSpPr>
            <a:spLocks noGrp="1"/>
          </p:cNvSpPr>
          <p:nvPr>
            <p:ph/>
          </p:nvPr>
        </p:nvSpPr>
        <p:spPr>
          <a:xfrm>
            <a:off x="624708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17"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36" name="PlaceHolder 2"/>
          <p:cNvSpPr>
            <a:spLocks noGrp="1"/>
          </p:cNvSpPr>
          <p:nvPr>
            <p:ph/>
          </p:nvPr>
        </p:nvSpPr>
        <p:spPr>
          <a:xfrm>
            <a:off x="0" y="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37" name="PlaceHolder 3"/>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39"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40"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41" name="PlaceHolder 4"/>
          <p:cNvSpPr>
            <a:spLocks noGrp="1"/>
          </p:cNvSpPr>
          <p:nvPr>
            <p:ph/>
          </p:nvPr>
        </p:nvSpPr>
        <p:spPr>
          <a:xfrm>
            <a:off x="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42" name="PlaceHolder 5"/>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44" name="PlaceHolder 2"/>
          <p:cNvSpPr>
            <a:spLocks noGrp="1"/>
          </p:cNvSpPr>
          <p:nvPr>
            <p:ph/>
          </p:nvPr>
        </p:nvSpPr>
        <p:spPr>
          <a:xfrm>
            <a:off x="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45" name="PlaceHolder 3"/>
          <p:cNvSpPr>
            <a:spLocks noGrp="1"/>
          </p:cNvSpPr>
          <p:nvPr>
            <p:ph/>
          </p:nvPr>
        </p:nvSpPr>
        <p:spPr>
          <a:xfrm>
            <a:off x="412200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46" name="PlaceHolder 4"/>
          <p:cNvSpPr>
            <a:spLocks noGrp="1"/>
          </p:cNvSpPr>
          <p:nvPr>
            <p:ph/>
          </p:nvPr>
        </p:nvSpPr>
        <p:spPr>
          <a:xfrm>
            <a:off x="8244360" y="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47" name="PlaceHolder 5"/>
          <p:cNvSpPr>
            <a:spLocks noGrp="1"/>
          </p:cNvSpPr>
          <p:nvPr>
            <p:ph/>
          </p:nvPr>
        </p:nvSpPr>
        <p:spPr>
          <a:xfrm>
            <a:off x="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48" name="PlaceHolder 6"/>
          <p:cNvSpPr>
            <a:spLocks noGrp="1"/>
          </p:cNvSpPr>
          <p:nvPr>
            <p:ph/>
          </p:nvPr>
        </p:nvSpPr>
        <p:spPr>
          <a:xfrm>
            <a:off x="412200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49" name="PlaceHolder 7"/>
          <p:cNvSpPr>
            <a:spLocks noGrp="1"/>
          </p:cNvSpPr>
          <p:nvPr>
            <p:ph/>
          </p:nvPr>
        </p:nvSpPr>
        <p:spPr>
          <a:xfrm>
            <a:off x="8244360" y="3582000"/>
            <a:ext cx="392544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19" name="PlaceHolder 2"/>
          <p:cNvSpPr>
            <a:spLocks noGrp="1"/>
          </p:cNvSpPr>
          <p:nvPr>
            <p:ph/>
          </p:nvPr>
        </p:nvSpPr>
        <p:spPr>
          <a:xfrm>
            <a:off x="0" y="0"/>
            <a:ext cx="5949360" cy="685764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0"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1" name="PlaceHolder 4"/>
          <p:cNvSpPr>
            <a:spLocks noGrp="1"/>
          </p:cNvSpPr>
          <p:nvPr>
            <p:ph/>
          </p:nvPr>
        </p:nvSpPr>
        <p:spPr>
          <a:xfrm>
            <a:off x="6247080" y="358200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35760" y="1485360"/>
            <a:ext cx="9120240" cy="388692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Daytona Condensed Light"/>
            </a:endParaRPr>
          </a:p>
        </p:txBody>
      </p:sp>
      <p:sp>
        <p:nvSpPr>
          <p:cNvPr id="23" name="PlaceHolder 2"/>
          <p:cNvSpPr>
            <a:spLocks noGrp="1"/>
          </p:cNvSpPr>
          <p:nvPr>
            <p:ph/>
          </p:nvPr>
        </p:nvSpPr>
        <p:spPr>
          <a:xfrm>
            <a:off x="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4" name="PlaceHolder 3"/>
          <p:cNvSpPr>
            <a:spLocks noGrp="1"/>
          </p:cNvSpPr>
          <p:nvPr>
            <p:ph/>
          </p:nvPr>
        </p:nvSpPr>
        <p:spPr>
          <a:xfrm>
            <a:off x="6247080" y="0"/>
            <a:ext cx="59493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
        <p:nvSpPr>
          <p:cNvPr id="25" name="PlaceHolder 4"/>
          <p:cNvSpPr>
            <a:spLocks noGrp="1"/>
          </p:cNvSpPr>
          <p:nvPr>
            <p:ph/>
          </p:nvPr>
        </p:nvSpPr>
        <p:spPr>
          <a:xfrm>
            <a:off x="0" y="3582000"/>
            <a:ext cx="12191760" cy="327096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rgbClr val="000000"/>
              </a:solidFill>
              <a:latin typeface="Daytona Condensed Ligh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cxnSp>
        <p:nvCxnSpPr>
          <p:cNvPr id="0" name="Straight Connector 3"/>
          <p:cNvCxnSpPr/>
          <p:nvPr/>
        </p:nvCxnSpPr>
        <p:spPr>
          <a:xfrm>
            <a:off x="649080" y="2666880"/>
            <a:ext cx="360" cy="3124440"/>
          </a:xfrm>
          <a:prstGeom prst="straightConnector1">
            <a:avLst/>
          </a:prstGeom>
          <a:ln w="12700">
            <a:solidFill>
              <a:srgbClr val="96d3ed"/>
            </a:solidFill>
          </a:ln>
        </p:spPr>
      </p:cxnSp>
      <p:sp>
        <p:nvSpPr>
          <p:cNvPr id="1" name="Rectangle 1"/>
          <p:cNvSpPr/>
          <p:nvPr/>
        </p:nvSpPr>
        <p:spPr>
          <a:xfrm>
            <a:off x="304920" y="266760"/>
            <a:ext cx="11581920" cy="6324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Daytona Condensed Light"/>
            </a:endParaRPr>
          </a:p>
        </p:txBody>
      </p:sp>
      <p:sp>
        <p:nvSpPr>
          <p:cNvPr id="2" name="PlaceHolder 1"/>
          <p:cNvSpPr>
            <a:spLocks noGrp="1"/>
          </p:cNvSpPr>
          <p:nvPr>
            <p:ph type="body"/>
          </p:nvPr>
        </p:nvSpPr>
        <p:spPr>
          <a:xfrm>
            <a:off x="2324160" y="758880"/>
            <a:ext cx="7543440" cy="5028840"/>
          </a:xfrm>
          <a:prstGeom prst="rect">
            <a:avLst/>
          </a:prstGeom>
          <a:noFill/>
          <a:ln w="0">
            <a:noFill/>
          </a:ln>
        </p:spPr>
        <p:txBody>
          <a:bodyPr lIns="90000" rIns="90000" tIns="45000" bIns="45000" anchor="t">
            <a:noAutofit/>
          </a:bodyPr>
          <a:p>
            <a:pPr indent="0" algn="ctr">
              <a:lnSpc>
                <a:spcPct val="100000"/>
              </a:lnSpc>
              <a:buNone/>
              <a:tabLst>
                <a:tab algn="l" pos="0"/>
              </a:tabLst>
            </a:pPr>
            <a:r>
              <a:rPr b="0" lang="en-US" sz="1800" spc="-1" strike="noStrike">
                <a:solidFill>
                  <a:srgbClr val="000000"/>
                </a:solidFill>
                <a:latin typeface="Daytona Condensed Light"/>
              </a:rPr>
              <a:t>Click icon to add picture</a:t>
            </a:r>
            <a:endParaRPr b="0" lang="en-US" sz="1800" spc="-1" strike="noStrike">
              <a:solidFill>
                <a:srgbClr val="000000"/>
              </a:solidFill>
              <a:latin typeface="Daytona Condensed Light"/>
            </a:endParaRPr>
          </a:p>
        </p:txBody>
      </p:sp>
      <p:sp>
        <p:nvSpPr>
          <p:cNvPr id="3" name="PlaceHolder 2"/>
          <p:cNvSpPr>
            <a:spLocks noGrp="1"/>
          </p:cNvSpPr>
          <p:nvPr>
            <p:ph type="title"/>
          </p:nvPr>
        </p:nvSpPr>
        <p:spPr>
          <a:xfrm>
            <a:off x="838080" y="3108960"/>
            <a:ext cx="10515240" cy="639720"/>
          </a:xfrm>
          <a:prstGeom prst="rect">
            <a:avLst/>
          </a:prstGeom>
          <a:noFill/>
          <a:ln w="0">
            <a:noFill/>
          </a:ln>
        </p:spPr>
        <p:txBody>
          <a:bodyPr lIns="0" rIns="0" tIns="0" bIns="0" anchor="ctr">
            <a:noAutofit/>
          </a:bodyPr>
          <a:p>
            <a:pPr indent="0" algn="ctr">
              <a:lnSpc>
                <a:spcPct val="90000"/>
              </a:lnSpc>
              <a:buNone/>
            </a:pPr>
            <a:r>
              <a:rPr b="0" lang="en-US" sz="6000" spc="299" strike="noStrike" cap="all">
                <a:solidFill>
                  <a:srgbClr val="000000"/>
                </a:solidFill>
                <a:latin typeface="Posterama"/>
              </a:rPr>
              <a:t>Click to edit Master title style</a:t>
            </a:r>
            <a:endParaRPr b="0" lang="en-US" sz="6000" spc="-1" strike="noStrike">
              <a:solidFill>
                <a:srgbClr val="000000"/>
              </a:solidFill>
              <a:latin typeface="Daytona Condensed Light"/>
            </a:endParaRPr>
          </a:p>
        </p:txBody>
      </p:sp>
      <p:sp>
        <p:nvSpPr>
          <p:cNvPr id="4" name="Rectangle 10"/>
          <p:cNvSpPr/>
          <p:nvPr/>
        </p:nvSpPr>
        <p:spPr>
          <a:xfrm>
            <a:off x="5891040" y="5628240"/>
            <a:ext cx="409320" cy="87840"/>
          </a:xfrm>
          <a:prstGeom prst="rect">
            <a:avLst/>
          </a:prstGeom>
          <a:solidFill>
            <a:srgbClr val="96d3ed"/>
          </a:solidFill>
          <a:ln>
            <a:noFill/>
          </a:ln>
        </p:spPr>
        <p:style>
          <a:lnRef idx="2">
            <a:schemeClr val="accent1">
              <a:shade val="50000"/>
            </a:schemeClr>
          </a:lnRef>
          <a:fillRef idx="1">
            <a:schemeClr val="accent1"/>
          </a:fillRef>
          <a:effectRef idx="0">
            <a:schemeClr val="accent1"/>
          </a:effectRef>
          <a:fontRef idx="minor"/>
        </p:style>
        <p:txBody>
          <a:bodyPr lIns="90000" rIns="90000" tIns="43200" bIns="43200" anchor="ctr">
            <a:noAutofit/>
          </a:bodyPr>
          <a:p>
            <a:pPr algn="ctr">
              <a:lnSpc>
                <a:spcPct val="100000"/>
              </a:lnSpc>
            </a:pPr>
            <a:endParaRPr b="0" lang="en-US" sz="1800" spc="-1" strike="noStrike">
              <a:solidFill>
                <a:schemeClr val="lt1"/>
              </a:solidFill>
              <a:latin typeface="Daytona Condensed Light"/>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41" name="Straight Connector 3"/>
          <p:cNvCxnSpPr/>
          <p:nvPr/>
        </p:nvCxnSpPr>
        <p:spPr>
          <a:xfrm>
            <a:off x="649080" y="2666880"/>
            <a:ext cx="360" cy="3124440"/>
          </a:xfrm>
          <a:prstGeom prst="straightConnector1">
            <a:avLst/>
          </a:prstGeom>
          <a:ln w="12700">
            <a:solidFill>
              <a:srgbClr val="96d3ed"/>
            </a:solidFill>
          </a:ln>
        </p:spPr>
      </p:cxnSp>
      <p:sp>
        <p:nvSpPr>
          <p:cNvPr id="42" name="TextBox 5"/>
          <p:cNvSpPr/>
          <p:nvPr/>
        </p:nvSpPr>
        <p:spPr>
          <a:xfrm>
            <a:off x="641880" y="5547960"/>
            <a:ext cx="184320" cy="36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endParaRPr b="0" lang="en-US" sz="1800" spc="-1" strike="noStrike">
              <a:solidFill>
                <a:srgbClr val="000000"/>
              </a:solidFill>
              <a:latin typeface="Daytona Condensed Light"/>
            </a:endParaRPr>
          </a:p>
        </p:txBody>
      </p:sp>
      <p:sp>
        <p:nvSpPr>
          <p:cNvPr id="43" name="PlaceHolder 1"/>
          <p:cNvSpPr>
            <a:spLocks noGrp="1"/>
          </p:cNvSpPr>
          <p:nvPr>
            <p:ph type="sldNum" idx="1"/>
          </p:nvPr>
        </p:nvSpPr>
        <p:spPr>
          <a:xfrm>
            <a:off x="420480" y="6019920"/>
            <a:ext cx="456840" cy="183960"/>
          </a:xfrm>
          <a:prstGeom prst="rect">
            <a:avLst/>
          </a:prstGeom>
          <a:noFill/>
          <a:ln w="0">
            <a:noFill/>
          </a:ln>
        </p:spPr>
        <p:txBody>
          <a:bodyPr lIns="0" rIns="0" tIns="0" bIns="0" anchor="ctr">
            <a:noAutofit/>
          </a:bodyPr>
          <a:lstStyle>
            <a:lvl1pPr indent="0" algn="ctr">
              <a:lnSpc>
                <a:spcPct val="100000"/>
              </a:lnSpc>
              <a:buNone/>
              <a:defRPr b="0" lang="en-US" sz="1200" spc="199" strike="noStrike" cap="all">
                <a:solidFill>
                  <a:schemeClr val="accent1"/>
                </a:solidFill>
                <a:latin typeface="Posterama"/>
              </a:defRPr>
            </a:lvl1pPr>
          </a:lstStyle>
          <a:p>
            <a:pPr indent="0" algn="ctr">
              <a:lnSpc>
                <a:spcPct val="100000"/>
              </a:lnSpc>
              <a:buNone/>
            </a:pPr>
            <a:fld id="{8200CE54-43CE-4452-B495-D0AA94F5C816}" type="slidenum">
              <a:rPr b="0" lang="en-US" sz="1200" spc="199" strike="noStrike" cap="all">
                <a:solidFill>
                  <a:schemeClr val="accent1"/>
                </a:solidFill>
                <a:latin typeface="Posterama"/>
              </a:rPr>
              <a:t>&lt;number&gt;</a:t>
            </a:fld>
            <a:endParaRPr b="0" lang="en-US" sz="1200" spc="-1" strike="noStrike">
              <a:solidFill>
                <a:srgbClr val="000000"/>
              </a:solidFill>
              <a:latin typeface="Times New Roman"/>
            </a:endParaRPr>
          </a:p>
        </p:txBody>
      </p:sp>
      <p:sp>
        <p:nvSpPr>
          <p:cNvPr id="44" name="PlaceHolder 2"/>
          <p:cNvSpPr>
            <a:spLocks noGrp="1"/>
          </p:cNvSpPr>
          <p:nvPr>
            <p:ph type="ftr" idx="2"/>
          </p:nvPr>
        </p:nvSpPr>
        <p:spPr>
          <a:xfrm rot="16200000">
            <a:off x="-243000" y="1451520"/>
            <a:ext cx="1784160" cy="189000"/>
          </a:xfrm>
          <a:prstGeom prst="rect">
            <a:avLst/>
          </a:prstGeom>
          <a:noFill/>
          <a:ln w="0">
            <a:noFill/>
          </a:ln>
        </p:spPr>
        <p:txBody>
          <a:bodyPr lIns="0" rIns="0" tIns="0" bIns="0" anchor="ctr">
            <a:noAutofit/>
          </a:bodyPr>
          <a:lstStyle>
            <a:lvl1pPr indent="0">
              <a:lnSpc>
                <a:spcPct val="100000"/>
              </a:lnSpc>
              <a:buNone/>
              <a:defRPr b="0" lang="en-US" sz="1200" spc="97" strike="noStrike" cap="all">
                <a:solidFill>
                  <a:schemeClr val="accent1"/>
                </a:solidFill>
                <a:latin typeface="Posterama"/>
              </a:defRPr>
            </a:lvl1pPr>
          </a:lstStyle>
          <a:p>
            <a:pPr indent="0">
              <a:lnSpc>
                <a:spcPct val="100000"/>
              </a:lnSpc>
              <a:buNone/>
            </a:pPr>
            <a:r>
              <a:rPr b="0" lang="en-US" sz="1200" spc="97" strike="noStrike" cap="all">
                <a:solidFill>
                  <a:schemeClr val="accent1"/>
                </a:solidFill>
                <a:latin typeface="Posterama"/>
              </a:rPr>
              <a:t>&lt;footer&gt;</a:t>
            </a:r>
            <a:endParaRPr b="0" lang="en-US" sz="1200" spc="-1" strike="noStrike">
              <a:solidFill>
                <a:srgbClr val="000000"/>
              </a:solidFill>
              <a:latin typeface="Times New Roman"/>
            </a:endParaRPr>
          </a:p>
        </p:txBody>
      </p:sp>
      <p:sp>
        <p:nvSpPr>
          <p:cNvPr id="45" name="PlaceHolder 3"/>
          <p:cNvSpPr>
            <a:spLocks noGrp="1"/>
          </p:cNvSpPr>
          <p:nvPr>
            <p:ph type="body"/>
          </p:nvPr>
        </p:nvSpPr>
        <p:spPr>
          <a:xfrm>
            <a:off x="5370480" y="658440"/>
            <a:ext cx="6820920" cy="3346200"/>
          </a:xfrm>
          <a:prstGeom prst="rect">
            <a:avLst/>
          </a:prstGeom>
          <a:noFill/>
          <a:ln w="0">
            <a:noFill/>
          </a:ln>
        </p:spPr>
        <p:txBody>
          <a:bodyPr lIns="90000" rIns="90000" tIns="45000" bIns="45000" anchor="t">
            <a:noAutofit/>
          </a:bodyPr>
          <a:p>
            <a:pPr indent="0">
              <a:lnSpc>
                <a:spcPct val="100000"/>
              </a:lnSpc>
              <a:buNone/>
            </a:pPr>
            <a:r>
              <a:rPr b="0" lang="en-US" sz="1800" spc="-1" strike="noStrike">
                <a:solidFill>
                  <a:srgbClr val="000000"/>
                </a:solidFill>
                <a:latin typeface="Daytona Condensed Light"/>
              </a:rPr>
              <a:t>Click icon to add picture</a:t>
            </a:r>
            <a:endParaRPr b="0" lang="en-US" sz="1800" spc="-1" strike="noStrike">
              <a:solidFill>
                <a:srgbClr val="000000"/>
              </a:solidFill>
              <a:latin typeface="Daytona Condensed Light"/>
            </a:endParaRPr>
          </a:p>
        </p:txBody>
      </p:sp>
      <p:cxnSp>
        <p:nvCxnSpPr>
          <p:cNvPr id="46" name="Straight Connector 6"/>
          <p:cNvCxnSpPr/>
          <p:nvPr/>
        </p:nvCxnSpPr>
        <p:spPr>
          <a:xfrm>
            <a:off x="1819080" y="5548680"/>
            <a:ext cx="411840" cy="360"/>
          </a:xfrm>
          <a:prstGeom prst="straightConnector1">
            <a:avLst/>
          </a:prstGeom>
          <a:ln w="88900">
            <a:solidFill>
              <a:srgbClr val="96d3ed"/>
            </a:solidFill>
          </a:ln>
        </p:spPr>
      </p:cxnSp>
      <p:sp>
        <p:nvSpPr>
          <p:cNvPr id="47" name="PlaceHolder 4"/>
          <p:cNvSpPr>
            <a:spLocks noGrp="1"/>
          </p:cNvSpPr>
          <p:nvPr>
            <p:ph type="title"/>
          </p:nvPr>
        </p:nvSpPr>
        <p:spPr>
          <a:xfrm>
            <a:off x="1819800" y="2459880"/>
            <a:ext cx="5157000" cy="2669760"/>
          </a:xfrm>
          <a:prstGeom prst="rect">
            <a:avLst/>
          </a:prstGeom>
          <a:noFill/>
          <a:ln w="0">
            <a:noFill/>
          </a:ln>
        </p:spPr>
        <p:txBody>
          <a:bodyPr lIns="0" rIns="0" tIns="0" bIns="0" anchor="b">
            <a:noAutofit/>
          </a:bodyPr>
          <a:p>
            <a:pPr indent="0">
              <a:lnSpc>
                <a:spcPts val="5199"/>
              </a:lnSpc>
              <a:buNone/>
            </a:pPr>
            <a:r>
              <a:rPr b="0" lang="en-US" sz="3600" spc="-1" strike="noStrike" cap="all">
                <a:solidFill>
                  <a:srgbClr val="000000"/>
                </a:solidFill>
                <a:latin typeface="Daytona Condensed Light"/>
              </a:rPr>
              <a:t>Click to edit Master title style</a:t>
            </a:r>
            <a:endParaRPr b="0" lang="en-US" sz="3600" spc="-1" strike="noStrike">
              <a:solidFill>
                <a:srgbClr val="000000"/>
              </a:solidFill>
              <a:latin typeface="Daytona Condensed Light"/>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84" name="Straight Connector 3"/>
          <p:cNvCxnSpPr/>
          <p:nvPr/>
        </p:nvCxnSpPr>
        <p:spPr>
          <a:xfrm>
            <a:off x="649080" y="2666880"/>
            <a:ext cx="360" cy="3124440"/>
          </a:xfrm>
          <a:prstGeom prst="straightConnector1">
            <a:avLst/>
          </a:prstGeom>
          <a:ln w="12700">
            <a:solidFill>
              <a:srgbClr val="96d3ed"/>
            </a:solidFill>
          </a:ln>
        </p:spPr>
      </p:cxnSp>
      <p:sp>
        <p:nvSpPr>
          <p:cNvPr id="85"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Click to edit Master title style</a:t>
            </a:r>
            <a:endParaRPr b="0" lang="en-US" sz="4800" spc="-1" strike="noStrike">
              <a:solidFill>
                <a:srgbClr val="000000"/>
              </a:solidFill>
              <a:latin typeface="Daytona Condensed Light"/>
            </a:endParaRPr>
          </a:p>
        </p:txBody>
      </p:sp>
      <p:sp>
        <p:nvSpPr>
          <p:cNvPr id="86" name="PlaceHolder 2"/>
          <p:cNvSpPr>
            <a:spLocks noGrp="1"/>
          </p:cNvSpPr>
          <p:nvPr>
            <p:ph type="body"/>
          </p:nvPr>
        </p:nvSpPr>
        <p:spPr>
          <a:xfrm>
            <a:off x="1295280" y="1855800"/>
            <a:ext cx="9820440" cy="4352040"/>
          </a:xfrm>
          <a:prstGeom prst="rect">
            <a:avLst/>
          </a:prstGeom>
          <a:noFill/>
          <a:ln w="0">
            <a:noFill/>
          </a:ln>
        </p:spPr>
        <p:txBody>
          <a:bodyPr lIns="0" rIns="0" tIns="0" bIns="0" anchor="t">
            <a:noAutofit/>
          </a:bodyPr>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Click to edit Master text styles</a:t>
            </a:r>
            <a:endParaRPr b="0" lang="en-US" sz="2400" spc="-1" strike="noStrike">
              <a:solidFill>
                <a:srgbClr val="000000"/>
              </a:solidFill>
              <a:latin typeface="Daytona Condensed Light"/>
            </a:endParaRPr>
          </a:p>
          <a:p>
            <a:pPr lvl="1" marL="685800" indent="-228600">
              <a:lnSpc>
                <a:spcPct val="90000"/>
              </a:lnSpc>
              <a:spcBef>
                <a:spcPts val="499"/>
              </a:spcBef>
              <a:buClr>
                <a:srgbClr val="000000"/>
              </a:buClr>
              <a:buFont typeface="Arial"/>
              <a:buChar char="•"/>
            </a:pPr>
            <a:r>
              <a:rPr b="0" lang="en-US" sz="2000" spc="-1" strike="noStrike">
                <a:solidFill>
                  <a:srgbClr val="000000"/>
                </a:solidFill>
                <a:latin typeface="Daytona Condensed Light"/>
              </a:rPr>
              <a:t>Second level</a:t>
            </a:r>
            <a:endParaRPr b="0" lang="en-US" sz="2000" spc="-1" strike="noStrike">
              <a:solidFill>
                <a:srgbClr val="000000"/>
              </a:solidFill>
              <a:latin typeface="Daytona Condensed Light"/>
            </a:endParaRPr>
          </a:p>
          <a:p>
            <a:pPr lvl="2" marL="1143000" indent="-228600">
              <a:lnSpc>
                <a:spcPct val="90000"/>
              </a:lnSpc>
              <a:spcBef>
                <a:spcPts val="499"/>
              </a:spcBef>
              <a:buClr>
                <a:srgbClr val="000000"/>
              </a:buClr>
              <a:buFont typeface="Arial"/>
              <a:buChar char="•"/>
            </a:pPr>
            <a:r>
              <a:rPr b="0" lang="en-US" sz="1800" spc="-1" strike="noStrike">
                <a:solidFill>
                  <a:srgbClr val="000000"/>
                </a:solidFill>
                <a:latin typeface="Daytona Condensed Light"/>
              </a:rPr>
              <a:t>Third level</a:t>
            </a:r>
            <a:endParaRPr b="0" lang="en-US" sz="1800" spc="-1" strike="noStrike">
              <a:solidFill>
                <a:srgbClr val="000000"/>
              </a:solidFill>
              <a:latin typeface="Daytona Condensed Light"/>
            </a:endParaRPr>
          </a:p>
          <a:p>
            <a:pPr lvl="3" marL="1600200" indent="-228600">
              <a:lnSpc>
                <a:spcPct val="90000"/>
              </a:lnSpc>
              <a:spcBef>
                <a:spcPts val="499"/>
              </a:spcBef>
              <a:buClr>
                <a:srgbClr val="000000"/>
              </a:buClr>
              <a:buFont typeface="Arial"/>
              <a:buChar char="•"/>
            </a:pPr>
            <a:r>
              <a:rPr b="0" lang="en-US" sz="1600" spc="-1" strike="noStrike">
                <a:solidFill>
                  <a:srgbClr val="000000"/>
                </a:solidFill>
                <a:latin typeface="Daytona Condensed Light"/>
              </a:rPr>
              <a:t>Fourth level</a:t>
            </a:r>
            <a:endParaRPr b="0" lang="en-US" sz="1600" spc="-1" strike="noStrike">
              <a:solidFill>
                <a:srgbClr val="000000"/>
              </a:solidFill>
              <a:latin typeface="Daytona Condensed Light"/>
            </a:endParaRPr>
          </a:p>
          <a:p>
            <a:pPr lvl="4" marL="2057400" indent="-228600">
              <a:lnSpc>
                <a:spcPct val="90000"/>
              </a:lnSpc>
              <a:spcBef>
                <a:spcPts val="499"/>
              </a:spcBef>
              <a:buClr>
                <a:srgbClr val="000000"/>
              </a:buClr>
              <a:buFont typeface="Arial"/>
              <a:buChar char="•"/>
            </a:pPr>
            <a:r>
              <a:rPr b="0" lang="en-US" sz="1400" spc="-1" strike="noStrike">
                <a:solidFill>
                  <a:srgbClr val="000000"/>
                </a:solidFill>
                <a:latin typeface="Daytona Condensed Light"/>
              </a:rPr>
              <a:t>Fifth level</a:t>
            </a:r>
            <a:endParaRPr b="0" lang="en-US" sz="1400" spc="-1" strike="noStrike">
              <a:solidFill>
                <a:srgbClr val="000000"/>
              </a:solidFill>
              <a:latin typeface="Daytona Condensed Light"/>
            </a:endParaRPr>
          </a:p>
        </p:txBody>
      </p:sp>
      <p:sp>
        <p:nvSpPr>
          <p:cNvPr id="87" name="TextBox 5"/>
          <p:cNvSpPr/>
          <p:nvPr/>
        </p:nvSpPr>
        <p:spPr>
          <a:xfrm>
            <a:off x="641880" y="5547960"/>
            <a:ext cx="184320" cy="36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endParaRPr b="0" lang="en-US" sz="1800" spc="-1" strike="noStrike">
              <a:solidFill>
                <a:srgbClr val="000000"/>
              </a:solidFill>
              <a:latin typeface="Daytona Condensed Light"/>
            </a:endParaRPr>
          </a:p>
        </p:txBody>
      </p:sp>
      <p:sp>
        <p:nvSpPr>
          <p:cNvPr id="88" name="PlaceHolder 3"/>
          <p:cNvSpPr>
            <a:spLocks noGrp="1"/>
          </p:cNvSpPr>
          <p:nvPr>
            <p:ph type="sldNum" idx="3"/>
          </p:nvPr>
        </p:nvSpPr>
        <p:spPr>
          <a:xfrm>
            <a:off x="420480" y="6019920"/>
            <a:ext cx="456840" cy="183960"/>
          </a:xfrm>
          <a:prstGeom prst="rect">
            <a:avLst/>
          </a:prstGeom>
          <a:noFill/>
          <a:ln w="0">
            <a:noFill/>
          </a:ln>
        </p:spPr>
        <p:txBody>
          <a:bodyPr lIns="0" rIns="0" tIns="0" bIns="0" anchor="ctr">
            <a:noAutofit/>
          </a:bodyPr>
          <a:lstStyle>
            <a:lvl1pPr indent="0" algn="ctr">
              <a:lnSpc>
                <a:spcPct val="100000"/>
              </a:lnSpc>
              <a:buNone/>
              <a:defRPr b="0" lang="en-US" sz="1200" spc="199" strike="noStrike" cap="all">
                <a:solidFill>
                  <a:schemeClr val="accent1"/>
                </a:solidFill>
                <a:latin typeface="Posterama"/>
              </a:defRPr>
            </a:lvl1pPr>
          </a:lstStyle>
          <a:p>
            <a:pPr indent="0" algn="ctr">
              <a:lnSpc>
                <a:spcPct val="100000"/>
              </a:lnSpc>
              <a:buNone/>
            </a:pPr>
            <a:fld id="{8514005C-7D9B-485A-A838-151485F80615}" type="slidenum">
              <a:rPr b="0" lang="en-US" sz="1200" spc="199" strike="noStrike" cap="all">
                <a:solidFill>
                  <a:schemeClr val="accent1"/>
                </a:solidFill>
                <a:latin typeface="Posterama"/>
              </a:rPr>
              <a:t>&lt;number&gt;</a:t>
            </a:fld>
            <a:endParaRPr b="0" lang="en-US" sz="1200" spc="-1" strike="noStrike">
              <a:solidFill>
                <a:srgbClr val="000000"/>
              </a:solidFill>
              <a:latin typeface="Times New Roman"/>
            </a:endParaRPr>
          </a:p>
        </p:txBody>
      </p:sp>
      <p:sp>
        <p:nvSpPr>
          <p:cNvPr id="89" name="PlaceHolder 4"/>
          <p:cNvSpPr>
            <a:spLocks noGrp="1"/>
          </p:cNvSpPr>
          <p:nvPr>
            <p:ph type="ftr" idx="4"/>
          </p:nvPr>
        </p:nvSpPr>
        <p:spPr>
          <a:xfrm rot="16200000">
            <a:off x="-243000" y="1451520"/>
            <a:ext cx="1784160" cy="189000"/>
          </a:xfrm>
          <a:prstGeom prst="rect">
            <a:avLst/>
          </a:prstGeom>
          <a:noFill/>
          <a:ln w="0">
            <a:noFill/>
          </a:ln>
        </p:spPr>
        <p:txBody>
          <a:bodyPr lIns="0" rIns="0" tIns="0" bIns="0" anchor="ctr">
            <a:noAutofit/>
          </a:bodyPr>
          <a:lstStyle>
            <a:lvl1pPr indent="0">
              <a:lnSpc>
                <a:spcPct val="100000"/>
              </a:lnSpc>
              <a:buNone/>
              <a:defRPr b="0" lang="en-US" sz="1200" spc="97" strike="noStrike" cap="all">
                <a:solidFill>
                  <a:schemeClr val="accent1"/>
                </a:solidFill>
                <a:latin typeface="Posterama"/>
              </a:defRPr>
            </a:lvl1pPr>
          </a:lstStyle>
          <a:p>
            <a:pPr indent="0">
              <a:lnSpc>
                <a:spcPct val="100000"/>
              </a:lnSpc>
              <a:buNone/>
            </a:pPr>
            <a:r>
              <a:rPr b="0" lang="en-US" sz="1200" spc="97" strike="noStrike" cap="all">
                <a:solidFill>
                  <a:schemeClr val="accent1"/>
                </a:solidFill>
                <a:latin typeface="Posterama"/>
              </a:rPr>
              <a:t>&lt;footer&gt;</a:t>
            </a:r>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126" name="Straight Connector 3"/>
          <p:cNvCxnSpPr/>
          <p:nvPr/>
        </p:nvCxnSpPr>
        <p:spPr>
          <a:xfrm>
            <a:off x="649080" y="2666880"/>
            <a:ext cx="360" cy="3124440"/>
          </a:xfrm>
          <a:prstGeom prst="straightConnector1">
            <a:avLst/>
          </a:prstGeom>
          <a:ln w="12700">
            <a:solidFill>
              <a:srgbClr val="96d3ed"/>
            </a:solidFill>
          </a:ln>
        </p:spPr>
      </p:cxnSp>
      <p:sp>
        <p:nvSpPr>
          <p:cNvPr id="127" name="PlaceHolder 1"/>
          <p:cNvSpPr>
            <a:spLocks noGrp="1"/>
          </p:cNvSpPr>
          <p:nvPr>
            <p:ph type="title"/>
          </p:nvPr>
        </p:nvSpPr>
        <p:spPr>
          <a:xfrm>
            <a:off x="1295280" y="609480"/>
            <a:ext cx="9821520" cy="125568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Click to edit Master title style</a:t>
            </a:r>
            <a:endParaRPr b="0" lang="en-US" sz="4800" spc="-1" strike="noStrike">
              <a:solidFill>
                <a:srgbClr val="000000"/>
              </a:solidFill>
              <a:latin typeface="Daytona Condensed Light"/>
            </a:endParaRPr>
          </a:p>
        </p:txBody>
      </p:sp>
      <p:sp>
        <p:nvSpPr>
          <p:cNvPr id="128" name="PlaceHolder 2"/>
          <p:cNvSpPr>
            <a:spLocks noGrp="1"/>
          </p:cNvSpPr>
          <p:nvPr>
            <p:ph type="sldNum" idx="5"/>
          </p:nvPr>
        </p:nvSpPr>
        <p:spPr>
          <a:xfrm>
            <a:off x="420480" y="6019920"/>
            <a:ext cx="456840" cy="183960"/>
          </a:xfrm>
          <a:prstGeom prst="rect">
            <a:avLst/>
          </a:prstGeom>
          <a:noFill/>
          <a:ln w="0">
            <a:noFill/>
          </a:ln>
        </p:spPr>
        <p:txBody>
          <a:bodyPr lIns="0" rIns="0" tIns="0" bIns="0" anchor="ctr">
            <a:noAutofit/>
          </a:bodyPr>
          <a:lstStyle>
            <a:lvl1pPr indent="0" algn="ctr">
              <a:lnSpc>
                <a:spcPct val="100000"/>
              </a:lnSpc>
              <a:buNone/>
              <a:defRPr b="0" lang="en-US" sz="1200" spc="199" strike="noStrike" cap="all">
                <a:solidFill>
                  <a:schemeClr val="accent1"/>
                </a:solidFill>
                <a:latin typeface="Posterama"/>
              </a:defRPr>
            </a:lvl1pPr>
          </a:lstStyle>
          <a:p>
            <a:pPr indent="0" algn="ctr">
              <a:lnSpc>
                <a:spcPct val="100000"/>
              </a:lnSpc>
              <a:buNone/>
            </a:pPr>
            <a:fld id="{A236F246-7AFC-46B4-9C69-2092C16FE1E7}" type="slidenum">
              <a:rPr b="0" lang="en-US" sz="1200" spc="199" strike="noStrike" cap="all">
                <a:solidFill>
                  <a:schemeClr val="accent1"/>
                </a:solidFill>
                <a:latin typeface="Posterama"/>
              </a:rPr>
              <a:t>&lt;number&gt;</a:t>
            </a:fld>
            <a:endParaRPr b="0" lang="en-US" sz="1200" spc="-1" strike="noStrike">
              <a:solidFill>
                <a:srgbClr val="000000"/>
              </a:solidFill>
              <a:latin typeface="Times New Roman"/>
            </a:endParaRPr>
          </a:p>
        </p:txBody>
      </p:sp>
      <p:sp>
        <p:nvSpPr>
          <p:cNvPr id="129" name="PlaceHolder 3"/>
          <p:cNvSpPr>
            <a:spLocks noGrp="1"/>
          </p:cNvSpPr>
          <p:nvPr>
            <p:ph type="ftr" idx="6"/>
          </p:nvPr>
        </p:nvSpPr>
        <p:spPr>
          <a:xfrm rot="16200000">
            <a:off x="-243000" y="1451520"/>
            <a:ext cx="1784160" cy="189000"/>
          </a:xfrm>
          <a:prstGeom prst="rect">
            <a:avLst/>
          </a:prstGeom>
          <a:noFill/>
          <a:ln w="0">
            <a:noFill/>
          </a:ln>
        </p:spPr>
        <p:txBody>
          <a:bodyPr lIns="0" rIns="0" tIns="0" bIns="0" anchor="ctr">
            <a:noAutofit/>
          </a:bodyPr>
          <a:lstStyle>
            <a:lvl1pPr indent="0">
              <a:lnSpc>
                <a:spcPct val="100000"/>
              </a:lnSpc>
              <a:buNone/>
              <a:defRPr b="0" lang="en-US" sz="1200" spc="97" strike="noStrike" cap="all">
                <a:solidFill>
                  <a:schemeClr val="accent1"/>
                </a:solidFill>
                <a:latin typeface="Posterama"/>
              </a:defRPr>
            </a:lvl1pPr>
          </a:lstStyle>
          <a:p>
            <a:pPr indent="0">
              <a:lnSpc>
                <a:spcPct val="100000"/>
              </a:lnSpc>
              <a:buNone/>
            </a:pPr>
            <a:r>
              <a:rPr b="0" lang="en-US" sz="1200" spc="97" strike="noStrike" cap="all">
                <a:solidFill>
                  <a:schemeClr val="accent1"/>
                </a:solidFill>
                <a:latin typeface="Posterama"/>
              </a:rPr>
              <a:t>&lt;footer&gt;</a:t>
            </a:r>
            <a:endParaRPr b="0" lang="en-US" sz="1200" spc="-1" strike="noStrike">
              <a:solidFill>
                <a:srgbClr val="000000"/>
              </a:solidFill>
              <a:latin typeface="Times New Roman"/>
            </a:endParaRPr>
          </a:p>
        </p:txBody>
      </p:sp>
      <p:sp>
        <p:nvSpPr>
          <p:cNvPr id="13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400" spc="-1" strike="noStrike">
                <a:solidFill>
                  <a:srgbClr val="000000"/>
                </a:solidFill>
                <a:latin typeface="Daytona Condensed Light"/>
              </a:rPr>
              <a:t>Click to edit the outline text format</a:t>
            </a:r>
            <a:endParaRPr b="0" lang="en-US" sz="2400" spc="-1" strike="noStrike">
              <a:solidFill>
                <a:srgbClr val="000000"/>
              </a:solidFill>
              <a:latin typeface="Daytona Condensed Light"/>
            </a:endParaRPr>
          </a:p>
          <a:p>
            <a:pPr lvl="1" marL="864000" indent="-324000">
              <a:lnSpc>
                <a:spcPct val="90000"/>
              </a:lnSpc>
              <a:spcBef>
                <a:spcPts val="1134"/>
              </a:spcBef>
              <a:buClr>
                <a:srgbClr val="000000"/>
              </a:buClr>
              <a:buSzPct val="75000"/>
              <a:buFont typeface="Symbol" charset="2"/>
              <a:buChar char=""/>
            </a:pPr>
            <a:r>
              <a:rPr b="0" lang="en-US" sz="1800" spc="-1" strike="noStrike">
                <a:solidFill>
                  <a:srgbClr val="000000"/>
                </a:solidFill>
                <a:latin typeface="Daytona Condensed Light"/>
              </a:rPr>
              <a:t>Second Outline Level</a:t>
            </a:r>
            <a:endParaRPr b="0" lang="en-US" sz="1800" spc="-1" strike="noStrike">
              <a:solidFill>
                <a:srgbClr val="000000"/>
              </a:solidFill>
              <a:latin typeface="Daytona Condensed Light"/>
            </a:endParaRPr>
          </a:p>
          <a:p>
            <a:pPr lvl="2" marL="1296000" indent="-288000">
              <a:lnSpc>
                <a:spcPct val="90000"/>
              </a:lnSpc>
              <a:spcBef>
                <a:spcPts val="850"/>
              </a:spcBef>
              <a:buClr>
                <a:srgbClr val="000000"/>
              </a:buClr>
              <a:buSzPct val="45000"/>
              <a:buFont typeface="Wingdings" charset="2"/>
              <a:buChar char=""/>
            </a:pPr>
            <a:r>
              <a:rPr b="0" lang="en-US" sz="1600" spc="-1" strike="noStrike">
                <a:solidFill>
                  <a:srgbClr val="000000"/>
                </a:solidFill>
                <a:latin typeface="Daytona Condensed Light"/>
              </a:rPr>
              <a:t>Third Outline Level</a:t>
            </a:r>
            <a:endParaRPr b="0" lang="en-US" sz="1600" spc="-1" strike="noStrike">
              <a:solidFill>
                <a:srgbClr val="000000"/>
              </a:solidFill>
              <a:latin typeface="Daytona Condensed Light"/>
            </a:endParaRPr>
          </a:p>
          <a:p>
            <a:pPr lvl="3" marL="1728000" indent="-216000">
              <a:lnSpc>
                <a:spcPct val="90000"/>
              </a:lnSpc>
              <a:spcBef>
                <a:spcPts val="567"/>
              </a:spcBef>
              <a:buClr>
                <a:srgbClr val="000000"/>
              </a:buClr>
              <a:buSzPct val="75000"/>
              <a:buFont typeface="Symbol" charset="2"/>
              <a:buChar char=""/>
            </a:pPr>
            <a:r>
              <a:rPr b="0" lang="en-US" sz="1400" spc="-1" strike="noStrike">
                <a:solidFill>
                  <a:srgbClr val="000000"/>
                </a:solidFill>
                <a:latin typeface="Daytona Condensed Light"/>
              </a:rPr>
              <a:t>Fourth Outline Level</a:t>
            </a:r>
            <a:endParaRPr b="0" lang="en-US" sz="1400" spc="-1" strike="noStrike">
              <a:solidFill>
                <a:srgbClr val="000000"/>
              </a:solidFill>
              <a:latin typeface="Daytona Condensed Light"/>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Daytona Condensed Light"/>
              </a:rPr>
              <a:t>Fifth Outline Level</a:t>
            </a:r>
            <a:endParaRPr b="0" lang="en-US" sz="2000" spc="-1" strike="noStrike">
              <a:solidFill>
                <a:srgbClr val="000000"/>
              </a:solidFill>
              <a:latin typeface="Daytona Condensed Light"/>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Daytona Condensed Light"/>
              </a:rPr>
              <a:t>Sixth Outline Level</a:t>
            </a:r>
            <a:endParaRPr b="0" lang="en-US" sz="2000" spc="-1" strike="noStrike">
              <a:solidFill>
                <a:srgbClr val="000000"/>
              </a:solidFill>
              <a:latin typeface="Daytona Condensed Light"/>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Daytona Condensed Light"/>
              </a:rPr>
              <a:t>Seventh Outline Level</a:t>
            </a:r>
            <a:endParaRPr b="0" lang="en-US" sz="2000" spc="-1" strike="noStrike">
              <a:solidFill>
                <a:srgbClr val="000000"/>
              </a:solidFill>
              <a:latin typeface="Daytona Condensed Light"/>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167" name="Straight Connector 3"/>
          <p:cNvCxnSpPr/>
          <p:nvPr/>
        </p:nvCxnSpPr>
        <p:spPr>
          <a:xfrm>
            <a:off x="649080" y="2666880"/>
            <a:ext cx="360" cy="3124440"/>
          </a:xfrm>
          <a:prstGeom prst="straightConnector1">
            <a:avLst/>
          </a:prstGeom>
          <a:ln w="12700">
            <a:solidFill>
              <a:srgbClr val="96d3ed"/>
            </a:solidFill>
          </a:ln>
        </p:spPr>
      </p:cxnSp>
      <p:sp>
        <p:nvSpPr>
          <p:cNvPr id="168" name="PlaceHolder 1"/>
          <p:cNvSpPr>
            <a:spLocks noGrp="1"/>
          </p:cNvSpPr>
          <p:nvPr>
            <p:ph type="sldNum" idx="7"/>
          </p:nvPr>
        </p:nvSpPr>
        <p:spPr>
          <a:xfrm>
            <a:off x="420480" y="6019920"/>
            <a:ext cx="456840" cy="183960"/>
          </a:xfrm>
          <a:prstGeom prst="rect">
            <a:avLst/>
          </a:prstGeom>
          <a:noFill/>
          <a:ln w="0">
            <a:noFill/>
          </a:ln>
        </p:spPr>
        <p:txBody>
          <a:bodyPr lIns="0" rIns="0" tIns="0" bIns="0" anchor="ctr">
            <a:noAutofit/>
          </a:bodyPr>
          <a:lstStyle>
            <a:lvl1pPr indent="0" algn="ctr">
              <a:lnSpc>
                <a:spcPct val="100000"/>
              </a:lnSpc>
              <a:buNone/>
              <a:defRPr b="0" lang="en-US" sz="1200" spc="199" strike="noStrike" cap="all">
                <a:solidFill>
                  <a:schemeClr val="accent1"/>
                </a:solidFill>
                <a:latin typeface="Posterama"/>
              </a:defRPr>
            </a:lvl1pPr>
          </a:lstStyle>
          <a:p>
            <a:pPr indent="0" algn="ctr">
              <a:lnSpc>
                <a:spcPct val="100000"/>
              </a:lnSpc>
              <a:buNone/>
            </a:pPr>
            <a:fld id="{075BB391-EB62-410D-832D-72D90AEB1CE6}" type="slidenum">
              <a:rPr b="0" lang="en-US" sz="1200" spc="199" strike="noStrike" cap="all">
                <a:solidFill>
                  <a:schemeClr val="accent1"/>
                </a:solidFill>
                <a:latin typeface="Posterama"/>
              </a:rPr>
              <a:t>&lt;number&gt;</a:t>
            </a:fld>
            <a:endParaRPr b="0" lang="en-US" sz="1200" spc="-1" strike="noStrike">
              <a:solidFill>
                <a:srgbClr val="000000"/>
              </a:solidFill>
              <a:latin typeface="Times New Roman"/>
            </a:endParaRPr>
          </a:p>
        </p:txBody>
      </p:sp>
      <p:sp>
        <p:nvSpPr>
          <p:cNvPr id="169" name="PlaceHolder 2"/>
          <p:cNvSpPr>
            <a:spLocks noGrp="1"/>
          </p:cNvSpPr>
          <p:nvPr>
            <p:ph type="ftr" idx="8"/>
          </p:nvPr>
        </p:nvSpPr>
        <p:spPr>
          <a:xfrm rot="16200000">
            <a:off x="-243000" y="1451520"/>
            <a:ext cx="1784160" cy="189000"/>
          </a:xfrm>
          <a:prstGeom prst="rect">
            <a:avLst/>
          </a:prstGeom>
          <a:noFill/>
          <a:ln w="0">
            <a:noFill/>
          </a:ln>
        </p:spPr>
        <p:txBody>
          <a:bodyPr lIns="0" rIns="0" tIns="0" bIns="0" anchor="ctr">
            <a:noAutofit/>
          </a:bodyPr>
          <a:lstStyle>
            <a:lvl1pPr indent="0">
              <a:lnSpc>
                <a:spcPct val="100000"/>
              </a:lnSpc>
              <a:buNone/>
              <a:defRPr b="0" lang="en-US" sz="1200" spc="97" strike="noStrike" cap="all">
                <a:solidFill>
                  <a:schemeClr val="accent1"/>
                </a:solidFill>
                <a:latin typeface="Posterama"/>
              </a:defRPr>
            </a:lvl1pPr>
          </a:lstStyle>
          <a:p>
            <a:pPr indent="0">
              <a:lnSpc>
                <a:spcPct val="100000"/>
              </a:lnSpc>
              <a:buNone/>
            </a:pPr>
            <a:r>
              <a:rPr b="0" lang="en-US" sz="1200" spc="97" strike="noStrike" cap="all">
                <a:solidFill>
                  <a:schemeClr val="accent1"/>
                </a:solidFill>
                <a:latin typeface="Posterama"/>
              </a:rPr>
              <a:t>&lt;footer&gt;</a:t>
            </a:r>
            <a:endParaRPr b="0" lang="en-US" sz="1200" spc="-1" strike="noStrike">
              <a:solidFill>
                <a:srgbClr val="000000"/>
              </a:solidFill>
              <a:latin typeface="Times New Roman"/>
            </a:endParaRPr>
          </a:p>
        </p:txBody>
      </p:sp>
      <p:sp>
        <p:nvSpPr>
          <p:cNvPr id="170"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Daytona Condensed Light"/>
              </a:rPr>
              <a:t>Click to edit the title text format</a:t>
            </a:r>
            <a:endParaRPr b="0" lang="en-US" sz="1800" spc="-1" strike="noStrike">
              <a:solidFill>
                <a:srgbClr val="000000"/>
              </a:solidFill>
              <a:latin typeface="Daytona Condensed Light"/>
            </a:endParaRPr>
          </a:p>
        </p:txBody>
      </p:sp>
      <p:sp>
        <p:nvSpPr>
          <p:cNvPr id="171"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400" spc="-1" strike="noStrike">
                <a:solidFill>
                  <a:srgbClr val="000000"/>
                </a:solidFill>
                <a:latin typeface="Daytona Condensed Light"/>
              </a:rPr>
              <a:t>Click to edit the outline text format</a:t>
            </a:r>
            <a:endParaRPr b="0" lang="en-US" sz="2400" spc="-1" strike="noStrike">
              <a:solidFill>
                <a:srgbClr val="000000"/>
              </a:solidFill>
              <a:latin typeface="Daytona Condensed Light"/>
            </a:endParaRPr>
          </a:p>
          <a:p>
            <a:pPr lvl="1" marL="864000" indent="-324000">
              <a:lnSpc>
                <a:spcPct val="90000"/>
              </a:lnSpc>
              <a:spcBef>
                <a:spcPts val="1134"/>
              </a:spcBef>
              <a:buClr>
                <a:srgbClr val="000000"/>
              </a:buClr>
              <a:buSzPct val="75000"/>
              <a:buFont typeface="Symbol" charset="2"/>
              <a:buChar char=""/>
            </a:pPr>
            <a:r>
              <a:rPr b="0" lang="en-US" sz="1800" spc="-1" strike="noStrike">
                <a:solidFill>
                  <a:srgbClr val="000000"/>
                </a:solidFill>
                <a:latin typeface="Daytona Condensed Light"/>
              </a:rPr>
              <a:t>Second Outline Level</a:t>
            </a:r>
            <a:endParaRPr b="0" lang="en-US" sz="1800" spc="-1" strike="noStrike">
              <a:solidFill>
                <a:srgbClr val="000000"/>
              </a:solidFill>
              <a:latin typeface="Daytona Condensed Light"/>
            </a:endParaRPr>
          </a:p>
          <a:p>
            <a:pPr lvl="2" marL="1296000" indent="-288000">
              <a:lnSpc>
                <a:spcPct val="90000"/>
              </a:lnSpc>
              <a:spcBef>
                <a:spcPts val="850"/>
              </a:spcBef>
              <a:buClr>
                <a:srgbClr val="000000"/>
              </a:buClr>
              <a:buSzPct val="45000"/>
              <a:buFont typeface="Wingdings" charset="2"/>
              <a:buChar char=""/>
            </a:pPr>
            <a:r>
              <a:rPr b="0" lang="en-US" sz="1600" spc="-1" strike="noStrike">
                <a:solidFill>
                  <a:srgbClr val="000000"/>
                </a:solidFill>
                <a:latin typeface="Daytona Condensed Light"/>
              </a:rPr>
              <a:t>Third Outline Level</a:t>
            </a:r>
            <a:endParaRPr b="0" lang="en-US" sz="1600" spc="-1" strike="noStrike">
              <a:solidFill>
                <a:srgbClr val="000000"/>
              </a:solidFill>
              <a:latin typeface="Daytona Condensed Light"/>
            </a:endParaRPr>
          </a:p>
          <a:p>
            <a:pPr lvl="3" marL="1728000" indent="-216000">
              <a:lnSpc>
                <a:spcPct val="90000"/>
              </a:lnSpc>
              <a:spcBef>
                <a:spcPts val="567"/>
              </a:spcBef>
              <a:buClr>
                <a:srgbClr val="000000"/>
              </a:buClr>
              <a:buSzPct val="75000"/>
              <a:buFont typeface="Symbol" charset="2"/>
              <a:buChar char=""/>
            </a:pPr>
            <a:r>
              <a:rPr b="0" lang="en-US" sz="1400" spc="-1" strike="noStrike">
                <a:solidFill>
                  <a:srgbClr val="000000"/>
                </a:solidFill>
                <a:latin typeface="Daytona Condensed Light"/>
              </a:rPr>
              <a:t>Fourth Outline Level</a:t>
            </a:r>
            <a:endParaRPr b="0" lang="en-US" sz="1400" spc="-1" strike="noStrike">
              <a:solidFill>
                <a:srgbClr val="000000"/>
              </a:solidFill>
              <a:latin typeface="Daytona Condensed Light"/>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Daytona Condensed Light"/>
              </a:rPr>
              <a:t>Fifth Outline Level</a:t>
            </a:r>
            <a:endParaRPr b="0" lang="en-US" sz="2000" spc="-1" strike="noStrike">
              <a:solidFill>
                <a:srgbClr val="000000"/>
              </a:solidFill>
              <a:latin typeface="Daytona Condensed Light"/>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Daytona Condensed Light"/>
              </a:rPr>
              <a:t>Sixth Outline Level</a:t>
            </a:r>
            <a:endParaRPr b="0" lang="en-US" sz="2000" spc="-1" strike="noStrike">
              <a:solidFill>
                <a:srgbClr val="000000"/>
              </a:solidFill>
              <a:latin typeface="Daytona Condensed Light"/>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Daytona Condensed Light"/>
              </a:rPr>
              <a:t>Seventh Outline Level</a:t>
            </a:r>
            <a:endParaRPr b="0" lang="en-US" sz="2000" spc="-1" strike="noStrike">
              <a:solidFill>
                <a:srgbClr val="000000"/>
              </a:solidFill>
              <a:latin typeface="Daytona Condensed Light"/>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208" name="Straight Connector 3"/>
          <p:cNvCxnSpPr/>
          <p:nvPr/>
        </p:nvCxnSpPr>
        <p:spPr>
          <a:xfrm>
            <a:off x="649080" y="2666880"/>
            <a:ext cx="360" cy="3124440"/>
          </a:xfrm>
          <a:prstGeom prst="straightConnector1">
            <a:avLst/>
          </a:prstGeom>
          <a:ln w="12700">
            <a:solidFill>
              <a:srgbClr val="96d3ed"/>
            </a:solidFill>
          </a:ln>
        </p:spPr>
      </p:cxnSp>
      <p:sp>
        <p:nvSpPr>
          <p:cNvPr id="209" name="PlaceHolder 1"/>
          <p:cNvSpPr>
            <a:spLocks noGrp="1"/>
          </p:cNvSpPr>
          <p:nvPr>
            <p:ph type="body"/>
          </p:nvPr>
        </p:nvSpPr>
        <p:spPr>
          <a:xfrm>
            <a:off x="0" y="0"/>
            <a:ext cx="12191760" cy="6857640"/>
          </a:xfrm>
          <a:prstGeom prst="rect">
            <a:avLst/>
          </a:prstGeom>
          <a:noFill/>
          <a:ln w="0">
            <a:noFill/>
          </a:ln>
        </p:spPr>
        <p:txBody>
          <a:bodyPr lIns="90000" rIns="90000" tIns="45000" bIns="45000" anchor="t">
            <a:noAutofit/>
          </a:bodyPr>
          <a:p>
            <a:pPr indent="0">
              <a:lnSpc>
                <a:spcPct val="100000"/>
              </a:lnSpc>
              <a:buNone/>
            </a:pPr>
            <a:r>
              <a:rPr b="0" lang="en-US" sz="1800" spc="-1" strike="noStrike">
                <a:solidFill>
                  <a:srgbClr val="000000"/>
                </a:solidFill>
                <a:latin typeface="Daytona Condensed Light"/>
              </a:rPr>
              <a:t>Click icon to add picture</a:t>
            </a:r>
            <a:endParaRPr b="0" lang="en-US" sz="1800" spc="-1" strike="noStrike">
              <a:solidFill>
                <a:srgbClr val="000000"/>
              </a:solidFill>
              <a:latin typeface="Daytona Condensed Light"/>
            </a:endParaRPr>
          </a:p>
        </p:txBody>
      </p:sp>
      <p:sp>
        <p:nvSpPr>
          <p:cNvPr id="210" name="PlaceHolder 2"/>
          <p:cNvSpPr>
            <a:spLocks noGrp="1"/>
          </p:cNvSpPr>
          <p:nvPr>
            <p:ph type="title"/>
          </p:nvPr>
        </p:nvSpPr>
        <p:spPr>
          <a:xfrm>
            <a:off x="1535760" y="1485360"/>
            <a:ext cx="9120240" cy="3886920"/>
          </a:xfrm>
          <a:prstGeom prst="rect">
            <a:avLst/>
          </a:prstGeom>
          <a:solidFill>
            <a:schemeClr val="accent1">
              <a:lumMod val="20000"/>
              <a:lumOff val="80000"/>
            </a:schemeClr>
          </a:solidFill>
          <a:ln w="0">
            <a:noFill/>
          </a:ln>
        </p:spPr>
        <p:txBody>
          <a:bodyPr lIns="0" rIns="0" tIns="0" bIns="1097280" anchor="b">
            <a:noAutofit/>
          </a:bodyPr>
          <a:p>
            <a:pPr indent="0" algn="ctr">
              <a:lnSpc>
                <a:spcPct val="90000"/>
              </a:lnSpc>
              <a:buNone/>
            </a:pPr>
            <a:r>
              <a:rPr b="0" lang="en-US" sz="4800" spc="299" strike="noStrike" cap="all">
                <a:solidFill>
                  <a:srgbClr val="000000"/>
                </a:solidFill>
                <a:latin typeface="Posterama"/>
              </a:rPr>
              <a:t>Click to edit Master title style</a:t>
            </a:r>
            <a:endParaRPr b="0" lang="en-US" sz="4800" spc="-1" strike="noStrike">
              <a:solidFill>
                <a:srgbClr val="000000"/>
              </a:solidFill>
              <a:latin typeface="Daytona Condensed Light"/>
            </a:endParaRPr>
          </a:p>
        </p:txBody>
      </p:sp>
      <p:sp>
        <p:nvSpPr>
          <p:cNvPr id="211" name="PlaceHolder 3"/>
          <p:cNvSpPr>
            <a:spLocks noGrp="1"/>
          </p:cNvSpPr>
          <p:nvPr>
            <p:ph type="body"/>
          </p:nvPr>
        </p:nvSpPr>
        <p:spPr>
          <a:xfrm>
            <a:off x="4952880" y="612720"/>
            <a:ext cx="2285640" cy="228564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US" sz="1050" spc="-1" strike="noStrike">
                <a:solidFill>
                  <a:srgbClr val="000000"/>
                </a:solidFill>
                <a:latin typeface="Daytona Condensed Light"/>
              </a:rPr>
              <a:t>Click icon to add picture</a:t>
            </a:r>
            <a:endParaRPr b="0" lang="en-US" sz="1050" spc="-1" strike="noStrike">
              <a:solidFill>
                <a:srgbClr val="000000"/>
              </a:solidFill>
              <a:latin typeface="Daytona Condensed Light"/>
            </a:endParaRPr>
          </a:p>
        </p:txBody>
      </p:sp>
      <p:sp>
        <p:nvSpPr>
          <p:cNvPr id="212" name="PlaceHolder 4"/>
          <p:cNvSpPr>
            <a:spLocks noGrp="1"/>
          </p:cNvSpPr>
          <p:nvPr>
            <p:ph type="body"/>
          </p:nvPr>
        </p:nvSpPr>
        <p:spPr>
          <a:xfrm>
            <a:off x="1572840" y="5751720"/>
            <a:ext cx="9116280" cy="722160"/>
          </a:xfrm>
          <a:prstGeom prst="rect">
            <a:avLst/>
          </a:prstGeom>
          <a:noFill/>
          <a:ln w="0">
            <a:noFill/>
          </a:ln>
        </p:spPr>
        <p:txBody>
          <a:bodyPr lIns="0" rIns="0" tIns="0" bIns="0" anchor="ctr">
            <a:noAutofit/>
          </a:bodyPr>
          <a:p>
            <a:pPr indent="0" algn="ctr">
              <a:lnSpc>
                <a:spcPct val="90000"/>
              </a:lnSpc>
              <a:spcBef>
                <a:spcPts val="1001"/>
              </a:spcBef>
              <a:buNone/>
              <a:tabLst>
                <a:tab algn="l" pos="0"/>
              </a:tabLst>
            </a:pPr>
            <a:r>
              <a:rPr b="0" lang="en-US" sz="2000" spc="-1" strike="noStrike" cap="all">
                <a:solidFill>
                  <a:srgbClr val="000000"/>
                </a:solidFill>
                <a:latin typeface="Daytona Condensed Light"/>
              </a:rPr>
              <a:t>Click to edit Master text styles</a:t>
            </a:r>
            <a:endParaRPr b="0" lang="en-US" sz="2000" spc="-1" strike="noStrike">
              <a:solidFill>
                <a:srgbClr val="000000"/>
              </a:solidFill>
              <a:latin typeface="Daytona Condensed Light"/>
            </a:endParaRPr>
          </a:p>
        </p:txBody>
      </p:sp>
      <p:sp>
        <p:nvSpPr>
          <p:cNvPr id="213" name="Rectangle 19"/>
          <p:cNvSpPr/>
          <p:nvPr/>
        </p:nvSpPr>
        <p:spPr>
          <a:xfrm>
            <a:off x="5890320" y="4496760"/>
            <a:ext cx="409320" cy="87840"/>
          </a:xfrm>
          <a:prstGeom prst="rect">
            <a:avLst/>
          </a:prstGeom>
          <a:solidFill>
            <a:srgbClr val="96d3ed"/>
          </a:solidFill>
          <a:ln>
            <a:noFill/>
          </a:ln>
        </p:spPr>
        <p:style>
          <a:lnRef idx="2">
            <a:schemeClr val="accent1">
              <a:shade val="50000"/>
            </a:schemeClr>
          </a:lnRef>
          <a:fillRef idx="1">
            <a:schemeClr val="accent1"/>
          </a:fillRef>
          <a:effectRef idx="0">
            <a:schemeClr val="accent1"/>
          </a:effectRef>
          <a:fontRef idx="minor"/>
        </p:style>
        <p:txBody>
          <a:bodyPr lIns="90000" rIns="90000" tIns="43200" bIns="43200" anchor="ctr">
            <a:noAutofit/>
          </a:bodyPr>
          <a:p>
            <a:pPr algn="ctr">
              <a:lnSpc>
                <a:spcPct val="100000"/>
              </a:lnSpc>
            </a:pPr>
            <a:endParaRPr b="0" lang="en-US" sz="1800" spc="-1" strike="noStrike">
              <a:solidFill>
                <a:schemeClr val="lt1"/>
              </a:solidFill>
              <a:latin typeface="Daytona Condensed Light"/>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1.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1.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1.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1.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1.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1.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1.xml"/>
</Relationships>
</file>

<file path=ppt/slides/_rels/slide19.xml.rels><?xml version="1.0" encoding="UTF-8"?>
<Relationships xmlns="http://schemas.openxmlformats.org/package/2006/relationships"><Relationship Id="rId1" Type="http://schemas.openxmlformats.org/officeDocument/2006/relationships/chart" Target="../charts/chart2.xml"/><Relationship Id="rId2" Type="http://schemas.openxmlformats.org/officeDocument/2006/relationships/image" Target="../media/image23.jpeg"/><Relationship Id="rId3" Type="http://schemas.openxmlformats.org/officeDocument/2006/relationships/slideLayout" Target="../slideLayouts/slideLayout4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hyperlink" Target="https://www.rakuten.com/" TargetMode="External"/><Relationship Id="rId2" Type="http://schemas.openxmlformats.org/officeDocument/2006/relationships/hyperlink" Target="https://home.ibotta.com/" TargetMode="External"/><Relationship Id="rId3" Type="http://schemas.openxmlformats.org/officeDocument/2006/relationships/hyperlink" Target="https://www.coupondunia.in/" TargetMode="External"/><Relationship Id="rId4" Type="http://schemas.openxmlformats.org/officeDocument/2006/relationships/image" Target="../media/image33.png"/><Relationship Id="rId5"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png"/><Relationship Id="rId3"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hyperlink" Target="https://commons.wikimedia.org/wiki/File:Typescript_logo_2020.svg" TargetMode="External"/><Relationship Id="rId4" Type="http://schemas.openxmlformats.org/officeDocument/2006/relationships/hyperlink" Target="https://creativecommons.org/licenses/by-sa/3.0/" TargetMode="External"/><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3195360" y="819720"/>
            <a:ext cx="8187480" cy="639720"/>
          </a:xfrm>
          <a:prstGeom prst="rect">
            <a:avLst/>
          </a:prstGeom>
          <a:noFill/>
          <a:ln w="0">
            <a:noFill/>
          </a:ln>
        </p:spPr>
        <p:txBody>
          <a:bodyPr lIns="0" rIns="0" tIns="0" bIns="0" anchor="ctr">
            <a:noAutofit/>
          </a:bodyPr>
          <a:p>
            <a:pPr indent="0">
              <a:lnSpc>
                <a:spcPct val="90000"/>
              </a:lnSpc>
              <a:buNone/>
            </a:pPr>
            <a:r>
              <a:rPr b="0" lang="en-IN" sz="2800" spc="299" strike="noStrike" cap="all">
                <a:solidFill>
                  <a:srgbClr val="000000"/>
                </a:solidFill>
                <a:latin typeface="Posterama"/>
              </a:rPr>
              <a:t>BIRLA VISHVAKARMA MAHAVIDYALAYA </a:t>
            </a:r>
            <a:br>
              <a:rPr sz="2800"/>
            </a:br>
            <a:r>
              <a:rPr b="0" lang="en-IN" sz="2800" spc="299" strike="noStrike" cap="all">
                <a:solidFill>
                  <a:srgbClr val="000000"/>
                </a:solidFill>
                <a:latin typeface="Posterama"/>
              </a:rPr>
              <a:t>(Engineering College)</a:t>
            </a:r>
            <a:br>
              <a:rPr sz="2800"/>
            </a:br>
            <a:r>
              <a:rPr b="0" lang="en-IN" sz="2800" spc="299" strike="noStrike" cap="all">
                <a:solidFill>
                  <a:srgbClr val="000000"/>
                </a:solidFill>
                <a:latin typeface="Posterama"/>
              </a:rPr>
              <a:t>(An Autonomous Institution)</a:t>
            </a:r>
            <a:endParaRPr b="0" lang="en-US" sz="2800" spc="-1" strike="noStrike">
              <a:solidFill>
                <a:srgbClr val="000000"/>
              </a:solidFill>
              <a:latin typeface="Daytona Condensed Light"/>
            </a:endParaRPr>
          </a:p>
        </p:txBody>
      </p:sp>
      <p:sp>
        <p:nvSpPr>
          <p:cNvPr id="251" name="PlaceHolder 2"/>
          <p:cNvSpPr>
            <a:spLocks noGrp="1"/>
          </p:cNvSpPr>
          <p:nvPr>
            <p:ph type="subTitle"/>
          </p:nvPr>
        </p:nvSpPr>
        <p:spPr>
          <a:xfrm>
            <a:off x="8466480" y="2084400"/>
            <a:ext cx="2575800" cy="3455640"/>
          </a:xfrm>
          <a:prstGeom prst="rect">
            <a:avLst/>
          </a:prstGeom>
          <a:noFill/>
          <a:ln w="0">
            <a:noFill/>
          </a:ln>
        </p:spPr>
        <p:txBody>
          <a:bodyPr lIns="0" rIns="0" tIns="0" bIns="0" anchor="t">
            <a:noAutofit/>
          </a:bodyPr>
          <a:p>
            <a:pPr indent="0" algn="r">
              <a:lnSpc>
                <a:spcPct val="90000"/>
              </a:lnSpc>
              <a:spcBef>
                <a:spcPts val="1001"/>
              </a:spcBef>
              <a:buNone/>
              <a:tabLst>
                <a:tab algn="l" pos="0"/>
              </a:tabLst>
            </a:pPr>
            <a:r>
              <a:rPr b="0" lang="en-US" sz="1600" spc="-1" strike="noStrike" cap="all">
                <a:solidFill>
                  <a:srgbClr val="000000"/>
                </a:solidFill>
                <a:latin typeface="Daytona Condensed Light"/>
              </a:rPr>
              <a:t>Guided by:</a:t>
            </a:r>
            <a:endParaRPr b="0" lang="en-US" sz="1600" spc="-1" strike="noStrike">
              <a:solidFill>
                <a:srgbClr val="000000"/>
              </a:solidFill>
              <a:latin typeface="Arial"/>
            </a:endParaRPr>
          </a:p>
          <a:p>
            <a:pPr indent="0" algn="r">
              <a:lnSpc>
                <a:spcPct val="90000"/>
              </a:lnSpc>
              <a:spcBef>
                <a:spcPts val="1001"/>
              </a:spcBef>
              <a:buNone/>
              <a:tabLst>
                <a:tab algn="l" pos="0"/>
              </a:tabLst>
            </a:pPr>
            <a:endParaRPr b="0" lang="en-US" sz="1600" spc="-1" strike="noStrike">
              <a:solidFill>
                <a:srgbClr val="000000"/>
              </a:solidFill>
              <a:latin typeface="Arial"/>
            </a:endParaRPr>
          </a:p>
          <a:p>
            <a:pPr indent="0" algn="r">
              <a:lnSpc>
                <a:spcPct val="90000"/>
              </a:lnSpc>
              <a:spcBef>
                <a:spcPts val="1001"/>
              </a:spcBef>
              <a:buNone/>
              <a:tabLst>
                <a:tab algn="l" pos="0"/>
              </a:tabLst>
            </a:pPr>
            <a:r>
              <a:rPr b="1" lang="en-US" sz="1600" spc="-1" strike="noStrike" cap="all">
                <a:solidFill>
                  <a:srgbClr val="000000"/>
                </a:solidFill>
                <a:latin typeface="Daytona Condensed Light"/>
              </a:rPr>
              <a:t>Dr. Nilesh prajapati</a:t>
            </a:r>
            <a:endParaRPr b="0" lang="en-US" sz="1600" spc="-1" strike="noStrike">
              <a:solidFill>
                <a:srgbClr val="000000"/>
              </a:solidFill>
              <a:latin typeface="Arial"/>
            </a:endParaRPr>
          </a:p>
          <a:p>
            <a:pPr indent="0" algn="r">
              <a:lnSpc>
                <a:spcPct val="90000"/>
              </a:lnSpc>
              <a:spcBef>
                <a:spcPts val="1001"/>
              </a:spcBef>
              <a:buNone/>
              <a:tabLst>
                <a:tab algn="l" pos="0"/>
              </a:tabLst>
            </a:pPr>
            <a:endParaRPr b="0" lang="en-US" sz="1600" spc="-1" strike="noStrike">
              <a:solidFill>
                <a:srgbClr val="000000"/>
              </a:solidFill>
              <a:latin typeface="Arial"/>
            </a:endParaRPr>
          </a:p>
          <a:p>
            <a:pPr indent="0" algn="r">
              <a:lnSpc>
                <a:spcPct val="90000"/>
              </a:lnSpc>
              <a:spcBef>
                <a:spcPts val="1001"/>
              </a:spcBef>
              <a:buNone/>
              <a:tabLst>
                <a:tab algn="l" pos="0"/>
              </a:tabLst>
            </a:pPr>
            <a:r>
              <a:rPr b="0" lang="en-US" sz="1600" spc="-1" strike="noStrike" cap="all">
                <a:solidFill>
                  <a:srgbClr val="000000"/>
                </a:solidFill>
                <a:latin typeface="Daytona Condensed Light"/>
              </a:rPr>
              <a:t>team:</a:t>
            </a:r>
            <a:endParaRPr b="0" lang="en-US" sz="1600" spc="-1" strike="noStrike">
              <a:solidFill>
                <a:srgbClr val="000000"/>
              </a:solidFill>
              <a:latin typeface="Arial"/>
            </a:endParaRPr>
          </a:p>
          <a:p>
            <a:pPr indent="0" algn="r">
              <a:lnSpc>
                <a:spcPct val="90000"/>
              </a:lnSpc>
              <a:spcBef>
                <a:spcPts val="1001"/>
              </a:spcBef>
              <a:buNone/>
              <a:tabLst>
                <a:tab algn="l" pos="0"/>
              </a:tabLst>
            </a:pPr>
            <a:endParaRPr b="0" lang="en-US" sz="1600" spc="-1" strike="noStrike">
              <a:solidFill>
                <a:srgbClr val="000000"/>
              </a:solidFill>
              <a:latin typeface="Arial"/>
            </a:endParaRPr>
          </a:p>
          <a:p>
            <a:pPr indent="0" algn="r">
              <a:lnSpc>
                <a:spcPct val="90000"/>
              </a:lnSpc>
              <a:spcBef>
                <a:spcPts val="1001"/>
              </a:spcBef>
              <a:buNone/>
              <a:tabLst>
                <a:tab algn="l" pos="0"/>
              </a:tabLst>
            </a:pPr>
            <a:r>
              <a:rPr b="1" lang="en-US" sz="1600" spc="-1" strike="noStrike" cap="all">
                <a:solidFill>
                  <a:srgbClr val="000000"/>
                </a:solidFill>
                <a:latin typeface="Daytona Condensed Light"/>
              </a:rPr>
              <a:t>Ayushya savani (18it430)</a:t>
            </a:r>
            <a:endParaRPr b="0" lang="en-US" sz="1600" spc="-1" strike="noStrike">
              <a:solidFill>
                <a:srgbClr val="000000"/>
              </a:solidFill>
              <a:latin typeface="Arial"/>
            </a:endParaRPr>
          </a:p>
          <a:p>
            <a:pPr indent="0" algn="r">
              <a:lnSpc>
                <a:spcPct val="90000"/>
              </a:lnSpc>
              <a:spcBef>
                <a:spcPts val="1001"/>
              </a:spcBef>
              <a:buNone/>
              <a:tabLst>
                <a:tab algn="l" pos="0"/>
              </a:tabLst>
            </a:pPr>
            <a:r>
              <a:rPr b="1" lang="en-US" sz="1600" spc="-1" strike="noStrike" cap="all">
                <a:solidFill>
                  <a:srgbClr val="000000"/>
                </a:solidFill>
                <a:latin typeface="Daytona Condensed Light"/>
              </a:rPr>
              <a:t>Harshil buha (19it401)</a:t>
            </a:r>
            <a:endParaRPr b="0" lang="en-US" sz="1600" spc="-1" strike="noStrike">
              <a:solidFill>
                <a:srgbClr val="000000"/>
              </a:solidFill>
              <a:latin typeface="Arial"/>
            </a:endParaRPr>
          </a:p>
          <a:p>
            <a:pPr indent="0" algn="r">
              <a:lnSpc>
                <a:spcPct val="90000"/>
              </a:lnSpc>
              <a:spcBef>
                <a:spcPts val="1001"/>
              </a:spcBef>
              <a:buNone/>
              <a:tabLst>
                <a:tab algn="l" pos="0"/>
              </a:tabLst>
            </a:pPr>
            <a:r>
              <a:rPr b="1" lang="en-US" sz="1600" spc="-1" strike="noStrike" cap="all">
                <a:solidFill>
                  <a:srgbClr val="000000"/>
                </a:solidFill>
                <a:latin typeface="Daytona Condensed Light"/>
              </a:rPr>
              <a:t>Sanket detroja (19it413)</a:t>
            </a:r>
            <a:endParaRPr b="0" lang="en-US" sz="1600" spc="-1" strike="noStrike">
              <a:solidFill>
                <a:srgbClr val="000000"/>
              </a:solidFill>
              <a:latin typeface="Arial"/>
            </a:endParaRPr>
          </a:p>
          <a:p>
            <a:pPr indent="0" algn="r">
              <a:lnSpc>
                <a:spcPct val="90000"/>
              </a:lnSpc>
              <a:spcBef>
                <a:spcPts val="1001"/>
              </a:spcBef>
              <a:buNone/>
              <a:tabLst>
                <a:tab algn="l" pos="0"/>
              </a:tabLst>
            </a:pPr>
            <a:r>
              <a:rPr b="1" lang="en-US" sz="1600" spc="-1" strike="noStrike" cap="all">
                <a:solidFill>
                  <a:srgbClr val="000000"/>
                </a:solidFill>
                <a:latin typeface="Daytona Condensed Light"/>
              </a:rPr>
              <a:t>Ayush sakariya (19it416)</a:t>
            </a:r>
            <a:endParaRPr b="0" lang="en-US" sz="1600" spc="-1" strike="noStrike">
              <a:solidFill>
                <a:srgbClr val="000000"/>
              </a:solidFill>
              <a:latin typeface="Arial"/>
            </a:endParaRPr>
          </a:p>
        </p:txBody>
      </p:sp>
      <p:sp>
        <p:nvSpPr>
          <p:cNvPr id="252" name="Subtitle 17"/>
          <p:cNvSpPr/>
          <p:nvPr/>
        </p:nvSpPr>
        <p:spPr>
          <a:xfrm>
            <a:off x="3318480" y="3173400"/>
            <a:ext cx="5554800" cy="1278000"/>
          </a:xfrm>
          <a:prstGeom prst="rect">
            <a:avLst/>
          </a:prstGeom>
          <a:noFill/>
          <a:ln w="0">
            <a:noFill/>
          </a:ln>
        </p:spPr>
        <p:style>
          <a:lnRef idx="0"/>
          <a:fillRef idx="0"/>
          <a:effectRef idx="0"/>
          <a:fontRef idx="minor"/>
        </p:style>
        <p:txBody>
          <a:bodyPr lIns="0" rIns="0" tIns="0" bIns="0" anchor="t">
            <a:noAutofit/>
          </a:bodyPr>
          <a:p>
            <a:pPr algn="ctr">
              <a:lnSpc>
                <a:spcPct val="90000"/>
              </a:lnSpc>
              <a:spcBef>
                <a:spcPts val="1001"/>
              </a:spcBef>
              <a:tabLst>
                <a:tab algn="l" pos="0"/>
              </a:tabLst>
            </a:pPr>
            <a:r>
              <a:rPr b="0" lang="en-IN" sz="2400" spc="-1" strike="noStrike" cap="all">
                <a:solidFill>
                  <a:srgbClr val="000000"/>
                </a:solidFill>
                <a:latin typeface="Daytona Condensed Light"/>
              </a:rPr>
              <a:t>Information Technology Department</a:t>
            </a:r>
            <a:endParaRPr b="0" lang="en-US" sz="2400" spc="-1" strike="noStrike">
              <a:solidFill>
                <a:srgbClr val="000000"/>
              </a:solidFill>
              <a:latin typeface="Arial"/>
            </a:endParaRPr>
          </a:p>
          <a:p>
            <a:pPr algn="ctr">
              <a:lnSpc>
                <a:spcPct val="90000"/>
              </a:lnSpc>
              <a:spcBef>
                <a:spcPts val="1001"/>
              </a:spcBef>
              <a:tabLst>
                <a:tab algn="l" pos="0"/>
              </a:tabLst>
            </a:pPr>
            <a:r>
              <a:rPr b="0" lang="en-IN" sz="2400" spc="-1" strike="noStrike" cap="all">
                <a:solidFill>
                  <a:srgbClr val="000000"/>
                </a:solidFill>
                <a:latin typeface="Daytona Condensed Light"/>
              </a:rPr>
              <a:t>4IT32 – Project II</a:t>
            </a:r>
            <a:endParaRPr b="0" lang="en-US" sz="2400" spc="-1" strike="noStrike">
              <a:solidFill>
                <a:srgbClr val="000000"/>
              </a:solidFill>
              <a:latin typeface="Arial"/>
            </a:endParaRPr>
          </a:p>
          <a:p>
            <a:pPr algn="ctr">
              <a:lnSpc>
                <a:spcPct val="90000"/>
              </a:lnSpc>
              <a:spcBef>
                <a:spcPts val="1001"/>
              </a:spcBef>
              <a:tabLst>
                <a:tab algn="l" pos="0"/>
              </a:tabLst>
            </a:pPr>
            <a:r>
              <a:rPr b="0" lang="en-IN" sz="2400" spc="-1" strike="noStrike" cap="all">
                <a:solidFill>
                  <a:srgbClr val="000000"/>
                </a:solidFill>
                <a:latin typeface="Daytona Condensed Light"/>
              </a:rPr>
              <a:t>1</a:t>
            </a:r>
            <a:r>
              <a:rPr b="0" lang="en-IN" sz="2400" spc="-1" strike="noStrike" baseline="30000" cap="all">
                <a:solidFill>
                  <a:srgbClr val="000000"/>
                </a:solidFill>
                <a:latin typeface="Daytona Condensed Light"/>
              </a:rPr>
              <a:t>st</a:t>
            </a:r>
            <a:r>
              <a:rPr b="0" lang="en-IN" sz="2400" spc="-1" strike="noStrike" cap="all">
                <a:solidFill>
                  <a:srgbClr val="000000"/>
                </a:solidFill>
                <a:latin typeface="Daytona Condensed Light"/>
              </a:rPr>
              <a:t> Mid Semester Presentation</a:t>
            </a:r>
            <a:endParaRPr b="0" lang="en-US" sz="2400" spc="-1" strike="noStrike">
              <a:solidFill>
                <a:srgbClr val="000000"/>
              </a:solidFill>
              <a:latin typeface="Arial"/>
            </a:endParaRPr>
          </a:p>
        </p:txBody>
      </p:sp>
      <p:pic>
        <p:nvPicPr>
          <p:cNvPr id="253" name="Picture 23" descr=""/>
          <p:cNvPicPr/>
          <p:nvPr/>
        </p:nvPicPr>
        <p:blipFill>
          <a:blip r:embed="rId1"/>
          <a:stretch/>
        </p:blipFill>
        <p:spPr>
          <a:xfrm>
            <a:off x="675720" y="2543760"/>
            <a:ext cx="2536920" cy="2536920"/>
          </a:xfrm>
          <a:prstGeom prst="rect">
            <a:avLst/>
          </a:prstGeom>
          <a:ln w="0">
            <a:noFill/>
          </a:ln>
        </p:spPr>
      </p:pic>
      <p:pic>
        <p:nvPicPr>
          <p:cNvPr id="254" name="Picture 2" descr=""/>
          <p:cNvPicPr/>
          <p:nvPr/>
        </p:nvPicPr>
        <p:blipFill>
          <a:blip r:embed="rId2"/>
          <a:stretch/>
        </p:blipFill>
        <p:spPr>
          <a:xfrm>
            <a:off x="1188360" y="397080"/>
            <a:ext cx="1511640" cy="1484640"/>
          </a:xfrm>
          <a:prstGeom prst="rect">
            <a:avLst/>
          </a:prstGeom>
          <a:ln w="0">
            <a:noFill/>
          </a:ln>
        </p:spPr>
      </p:pic>
    </p:spTree>
  </p:cSld>
  <p:transition spd="slow">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83" name="Table 3"/>
          <p:cNvGraphicFramePr/>
          <p:nvPr/>
        </p:nvGraphicFramePr>
        <p:xfrm>
          <a:off x="1133280" y="1971720"/>
          <a:ext cx="9925200" cy="3519720"/>
        </p:xfrm>
        <a:graphic>
          <a:graphicData uri="http://schemas.openxmlformats.org/drawingml/2006/table">
            <a:tbl>
              <a:tblPr/>
              <a:tblGrid>
                <a:gridCol w="1575720"/>
                <a:gridCol w="4026240"/>
                <a:gridCol w="4323240"/>
              </a:tblGrid>
              <a:tr h="628560">
                <a:tc>
                  <a:txBody>
                    <a:bodyPr anchor="t">
                      <a:noAutofit/>
                    </a:bodyPr>
                    <a:p>
                      <a:pPr>
                        <a:lnSpc>
                          <a:spcPct val="100000"/>
                        </a:lnSpc>
                      </a:pPr>
                      <a:r>
                        <a:rPr b="1" lang="en-US" sz="1800" spc="-1" strike="noStrike">
                          <a:solidFill>
                            <a:schemeClr val="lt1"/>
                          </a:solidFill>
                          <a:latin typeface="Daytona Condensed Light"/>
                        </a:rPr>
                        <a:t>Application  </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nSpc>
                          <a:spcPct val="100000"/>
                        </a:lnSpc>
                      </a:pPr>
                      <a:r>
                        <a:rPr b="1" lang="en-US" sz="1800" spc="-1" strike="noStrike">
                          <a:solidFill>
                            <a:schemeClr val="lt1"/>
                          </a:solidFill>
                          <a:latin typeface="Daytona Condensed Light"/>
                        </a:rPr>
                        <a:t>Roll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nSpc>
                          <a:spcPct val="100000"/>
                        </a:lnSpc>
                      </a:pPr>
                      <a:r>
                        <a:rPr b="1" lang="en-US" sz="1800" spc="-1" strike="noStrike">
                          <a:solidFill>
                            <a:schemeClr val="lt1"/>
                          </a:solidFill>
                          <a:latin typeface="Daytona Condensed Light"/>
                        </a:rPr>
                        <a:t>Disadvantage </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1098360">
                <a:tc>
                  <a:txBody>
                    <a:bodyPr anchor="t">
                      <a:noAutofit/>
                    </a:bodyPr>
                    <a:p>
                      <a:pPr>
                        <a:lnSpc>
                          <a:spcPct val="100000"/>
                        </a:lnSpc>
                      </a:pPr>
                      <a:r>
                        <a:rPr b="0" lang="en-US" sz="1800" spc="-1" strike="noStrike">
                          <a:solidFill>
                            <a:schemeClr val="dk1"/>
                          </a:solidFill>
                          <a:latin typeface="Daytona Condensed Light"/>
                        </a:rPr>
                        <a:t>CouponDunia</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ceef8"/>
                    </a:solidFill>
                  </a:tcPr>
                </a:tc>
                <a:tc>
                  <a:txBody>
                    <a:bodyPr anchor="t">
                      <a:noAutofit/>
                    </a:bodyPr>
                    <a:p>
                      <a:pPr>
                        <a:lnSpc>
                          <a:spcPct val="100000"/>
                        </a:lnSpc>
                      </a:pPr>
                      <a:r>
                        <a:rPr b="0" lang="en-US" sz="1800" spc="-1" strike="noStrike">
                          <a:solidFill>
                            <a:schemeClr val="dk1"/>
                          </a:solidFill>
                          <a:latin typeface="Daytona Condensed Light"/>
                        </a:rPr>
                        <a:t>CouponDunia is an affiliate marketing company - This means that when you shop via us on company partner stores, company get paid a "commission" by the store. They give more than 50% of this commission to you as cashback.</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ceef8"/>
                    </a:solidFill>
                  </a:tcPr>
                </a:tc>
                <a:tc>
                  <a:txBody>
                    <a:bodyPr anchor="t">
                      <a:noAutofit/>
                    </a:bodyPr>
                    <a:p>
                      <a:pPr>
                        <a:lnSpc>
                          <a:spcPct val="100000"/>
                        </a:lnSpc>
                      </a:pPr>
                      <a:r>
                        <a:rPr b="0" lang="en-US" sz="1800" spc="-1" strike="noStrike">
                          <a:solidFill>
                            <a:schemeClr val="dk1"/>
                          </a:solidFill>
                          <a:latin typeface="Daytona Condensed Light"/>
                        </a:rPr>
                        <a:t>These types of websites are just promoting e-commerce websites to attract their product by selling price of high and at the same time giving discounts from these types of websites. Here, just e-commerce giants and affiliate marketers make money by creating hype about discount coupons. </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ceef8"/>
                    </a:solidFill>
                  </a:tcPr>
                </a:tc>
              </a:tr>
            </a:tbl>
          </a:graphicData>
        </a:graphic>
      </p:graphicFrame>
      <p:sp>
        <p:nvSpPr>
          <p:cNvPr id="2" name="PlaceHolder 1"/>
          <p:cNvSpPr>
            <a:spLocks noGrp="1"/>
          </p:cNvSpPr>
          <p:nvPr>
            <p:ph type="ftr" idx="8"/>
          </p:nvPr>
        </p:nvSpPr>
        <p:spPr/>
        <p:txBody>
          <a:bodyPr/>
          <a:p>
            <a:r>
              <a:t>Coupon trader</a:t>
            </a:r>
          </a:p>
        </p:txBody>
      </p:sp>
      <p:sp>
        <p:nvSpPr>
          <p:cNvPr id="3" name="PlaceHolder 2"/>
          <p:cNvSpPr>
            <a:spLocks noGrp="1"/>
          </p:cNvSpPr>
          <p:nvPr>
            <p:ph type="sldNum" idx="7"/>
          </p:nvPr>
        </p:nvSpPr>
        <p:spPr/>
        <p:txBody>
          <a:bodyPr/>
          <a:p>
            <a:fld id="{013207B8-5A9D-4BEB-943E-618C2DDA1243}" type="slidenum">
              <a:t>10</a:t>
            </a:fld>
          </a:p>
        </p:txBody>
      </p:sp>
    </p:spTree>
  </p:cSld>
  <mc:AlternateContent>
    <mc:Choice Requires="p14">
      <p:transition spd="med" p14:dur="800">
        <p:circle/>
      </p:transition>
    </mc:Choice>
    <mc:Fallback>
      <p:transition spd="med">
        <p:circl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srs</a:t>
            </a:r>
            <a:endParaRPr b="0" lang="en-US" sz="4800" spc="-1" strike="noStrike">
              <a:solidFill>
                <a:srgbClr val="000000"/>
              </a:solidFill>
              <a:latin typeface="Daytona Condensed Light"/>
            </a:endParaRPr>
          </a:p>
        </p:txBody>
      </p:sp>
      <p:sp>
        <p:nvSpPr>
          <p:cNvPr id="285"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nSpc>
                <a:spcPct val="90000"/>
              </a:lnSpc>
              <a:spcBef>
                <a:spcPts val="1001"/>
              </a:spcBef>
              <a:buClr>
                <a:srgbClr val="000000"/>
              </a:buClr>
              <a:buFont typeface="Arial"/>
              <a:buChar char="•"/>
            </a:pPr>
            <a:r>
              <a:rPr b="0" lang="en-IN" sz="2400" spc="-1" strike="noStrike">
                <a:solidFill>
                  <a:srgbClr val="000000"/>
                </a:solidFill>
                <a:latin typeface="Daytona Condensed Light"/>
              </a:rPr>
              <a:t>Use case Diagram</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IN" sz="2400" spc="-1" strike="noStrike">
                <a:solidFill>
                  <a:srgbClr val="000000"/>
                </a:solidFill>
                <a:latin typeface="Daytona Condensed Light"/>
              </a:rPr>
              <a:t>Activity Diagram</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IN" sz="2400" spc="-1" strike="noStrike">
                <a:solidFill>
                  <a:srgbClr val="000000"/>
                </a:solidFill>
                <a:latin typeface="Daytona Condensed Light"/>
              </a:rPr>
              <a:t>Sequence Diagram</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IN" sz="2400" spc="-1" strike="noStrike">
                <a:solidFill>
                  <a:srgbClr val="000000"/>
                </a:solidFill>
                <a:latin typeface="Daytona Condensed Light"/>
              </a:rPr>
              <a:t>Entity Relation Diagram</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IN" sz="2400" spc="-1" strike="noStrike">
                <a:solidFill>
                  <a:srgbClr val="000000"/>
                </a:solidFill>
                <a:latin typeface="Daytona Condensed Light"/>
              </a:rPr>
              <a:t>Data Flow Diagram</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IN" sz="2400" spc="-1" strike="noStrike">
                <a:solidFill>
                  <a:srgbClr val="000000"/>
                </a:solidFill>
                <a:latin typeface="Daytona Condensed Light"/>
              </a:rPr>
              <a:t>Class Diagram</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IN" sz="2400" spc="-1" strike="noStrike">
                <a:solidFill>
                  <a:srgbClr val="000000"/>
                </a:solidFill>
                <a:latin typeface="Daytona Condensed Light"/>
              </a:rPr>
              <a:t>Timeline Chart</a:t>
            </a:r>
            <a:endParaRPr b="0" lang="en-US" sz="2400" spc="-1" strike="noStrike">
              <a:solidFill>
                <a:srgbClr val="000000"/>
              </a:solidFill>
              <a:latin typeface="Daytona Condensed Light"/>
            </a:endParaRPr>
          </a:p>
          <a:p>
            <a:pPr indent="0">
              <a:lnSpc>
                <a:spcPct val="90000"/>
              </a:lnSpc>
              <a:spcBef>
                <a:spcPts val="1001"/>
              </a:spcBef>
              <a:buNone/>
            </a:pPr>
            <a:endParaRPr b="0" lang="en-US" sz="2400" spc="-1" strike="noStrike">
              <a:solidFill>
                <a:srgbClr val="000000"/>
              </a:solidFill>
              <a:latin typeface="Daytona Condensed Light"/>
            </a:endParaRPr>
          </a:p>
        </p:txBody>
      </p:sp>
      <p:pic>
        <p:nvPicPr>
          <p:cNvPr id="286" name="Picture 6" descr=""/>
          <p:cNvPicPr/>
          <p:nvPr/>
        </p:nvPicPr>
        <p:blipFill>
          <a:blip r:embed="rId1">
            <a:alphaModFix amt="35000"/>
          </a:blip>
          <a:srcRect l="7348" t="7221" r="5332" b="6388"/>
          <a:stretch/>
        </p:blipFill>
        <p:spPr>
          <a:xfrm>
            <a:off x="4772160" y="495360"/>
            <a:ext cx="5771880" cy="5924160"/>
          </a:xfrm>
          <a:prstGeom prst="rect">
            <a:avLst/>
          </a:prstGeom>
          <a:ln w="0">
            <a:noFill/>
          </a:ln>
        </p:spPr>
      </p:pic>
      <p:sp>
        <p:nvSpPr>
          <p:cNvPr id="4" name="PlaceHolder 3"/>
          <p:cNvSpPr>
            <a:spLocks noGrp="1"/>
          </p:cNvSpPr>
          <p:nvPr>
            <p:ph type="ftr" idx="4"/>
          </p:nvPr>
        </p:nvSpPr>
        <p:spPr/>
        <p:txBody>
          <a:bodyPr/>
          <a:p>
            <a:r>
              <a:t>Coupon trader</a:t>
            </a:r>
          </a:p>
        </p:txBody>
      </p:sp>
      <p:sp>
        <p:nvSpPr>
          <p:cNvPr id="5" name="PlaceHolder 4"/>
          <p:cNvSpPr>
            <a:spLocks noGrp="1"/>
          </p:cNvSpPr>
          <p:nvPr>
            <p:ph type="sldNum" idx="3"/>
          </p:nvPr>
        </p:nvSpPr>
        <p:spPr/>
        <p:txBody>
          <a:bodyPr/>
          <a:p>
            <a:fld id="{FACAD6EB-3628-4BC4-BF1E-932AB08EE63E}" type="slidenum">
              <a:t>11</a:t>
            </a:fld>
          </a:p>
        </p:txBody>
      </p:sp>
    </p:spTree>
  </p:cSld>
  <p:transition spd="med">
    <p:pull dir="r"/>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1295280" y="609480"/>
            <a:ext cx="9821520" cy="125568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Use-case diagram</a:t>
            </a:r>
            <a:endParaRPr b="0" lang="en-US" sz="4800" spc="-1" strike="noStrike">
              <a:solidFill>
                <a:srgbClr val="000000"/>
              </a:solidFill>
              <a:latin typeface="Daytona Condensed Light"/>
            </a:endParaRPr>
          </a:p>
        </p:txBody>
      </p:sp>
      <p:pic>
        <p:nvPicPr>
          <p:cNvPr id="288" name="Picture 4" descr=""/>
          <p:cNvPicPr/>
          <p:nvPr/>
        </p:nvPicPr>
        <p:blipFill>
          <a:blip r:embed="rId1"/>
          <a:srcRect l="16843" t="19418" r="23819" b="8303"/>
          <a:stretch/>
        </p:blipFill>
        <p:spPr>
          <a:xfrm>
            <a:off x="2478600" y="1450800"/>
            <a:ext cx="7234560" cy="4956480"/>
          </a:xfrm>
          <a:prstGeom prst="rect">
            <a:avLst/>
          </a:prstGeom>
          <a:ln w="0">
            <a:noFill/>
          </a:ln>
        </p:spPr>
      </p:pic>
      <p:sp>
        <p:nvSpPr>
          <p:cNvPr id="3" name="PlaceHolder 2"/>
          <p:cNvSpPr>
            <a:spLocks noGrp="1"/>
          </p:cNvSpPr>
          <p:nvPr>
            <p:ph type="ftr" idx="6"/>
          </p:nvPr>
        </p:nvSpPr>
        <p:spPr/>
        <p:txBody>
          <a:bodyPr/>
          <a:p>
            <a:r>
              <a:t>Coupon trader</a:t>
            </a:r>
          </a:p>
        </p:txBody>
      </p:sp>
      <p:sp>
        <p:nvSpPr>
          <p:cNvPr id="4" name="PlaceHolder 3"/>
          <p:cNvSpPr>
            <a:spLocks noGrp="1"/>
          </p:cNvSpPr>
          <p:nvPr>
            <p:ph type="sldNum" idx="5"/>
          </p:nvPr>
        </p:nvSpPr>
        <p:spPr/>
        <p:txBody>
          <a:bodyPr/>
          <a:p>
            <a:fld id="{4D475D1E-B275-4E08-AA9C-51D0B2E29BCB}" type="slidenum">
              <a:t>12</a:t>
            </a:fld>
          </a:p>
        </p:txBody>
      </p:sp>
    </p:spTree>
  </p:cSld>
  <p:transition spd="slow">
    <p:cover dir="r"/>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1295280" y="609480"/>
            <a:ext cx="9821520" cy="1255680"/>
          </a:xfrm>
          <a:prstGeom prst="rect">
            <a:avLst/>
          </a:prstGeom>
          <a:noFill/>
          <a:ln w="0">
            <a:noFill/>
          </a:ln>
        </p:spPr>
        <p:txBody>
          <a:bodyPr lIns="0" rIns="0" tIns="0" bIns="0" anchor="t">
            <a:noAutofit/>
          </a:bodyPr>
          <a:p>
            <a:pPr indent="0">
              <a:lnSpc>
                <a:spcPct val="90000"/>
              </a:lnSpc>
              <a:buNone/>
            </a:pPr>
            <a:r>
              <a:rPr b="0" lang="en-IN" sz="4800" spc="299" strike="noStrike" cap="all">
                <a:solidFill>
                  <a:srgbClr val="000000"/>
                </a:solidFill>
                <a:latin typeface="Daytona Condensed Light"/>
              </a:rPr>
              <a:t>Activity Diagram</a:t>
            </a:r>
            <a:br>
              <a:rPr sz="4800"/>
            </a:br>
            <a:endParaRPr b="0" lang="en-US" sz="4800" spc="-1" strike="noStrike">
              <a:solidFill>
                <a:srgbClr val="000000"/>
              </a:solidFill>
              <a:latin typeface="Daytona Condensed Light"/>
            </a:endParaRPr>
          </a:p>
        </p:txBody>
      </p:sp>
      <p:pic>
        <p:nvPicPr>
          <p:cNvPr id="290" name="Picture 4" descr=""/>
          <p:cNvPicPr/>
          <p:nvPr/>
        </p:nvPicPr>
        <p:blipFill>
          <a:blip r:embed="rId1"/>
          <a:srcRect l="20529" t="17310" r="23949" b="4724"/>
          <a:stretch/>
        </p:blipFill>
        <p:spPr>
          <a:xfrm>
            <a:off x="2711160" y="1237680"/>
            <a:ext cx="6769440" cy="5346360"/>
          </a:xfrm>
          <a:prstGeom prst="rect">
            <a:avLst/>
          </a:prstGeom>
          <a:ln w="0">
            <a:noFill/>
          </a:ln>
        </p:spPr>
      </p:pic>
      <p:sp>
        <p:nvSpPr>
          <p:cNvPr id="3" name="PlaceHolder 2"/>
          <p:cNvSpPr>
            <a:spLocks noGrp="1"/>
          </p:cNvSpPr>
          <p:nvPr>
            <p:ph type="ftr" idx="6"/>
          </p:nvPr>
        </p:nvSpPr>
        <p:spPr/>
        <p:txBody>
          <a:bodyPr/>
          <a:p>
            <a:r>
              <a:t>Coupon trader</a:t>
            </a:r>
          </a:p>
        </p:txBody>
      </p:sp>
      <p:sp>
        <p:nvSpPr>
          <p:cNvPr id="4" name="PlaceHolder 3"/>
          <p:cNvSpPr>
            <a:spLocks noGrp="1"/>
          </p:cNvSpPr>
          <p:nvPr>
            <p:ph type="sldNum" idx="5"/>
          </p:nvPr>
        </p:nvSpPr>
        <p:spPr/>
        <p:txBody>
          <a:bodyPr/>
          <a:p>
            <a:fld id="{9F921FFE-4079-4FFB-95FF-8389954C49AF}" type="slidenum">
              <a:t>13</a:t>
            </a:fld>
          </a:p>
        </p:txBody>
      </p:sp>
    </p:spTree>
  </p:cSld>
  <p:transition spd="slow">
    <p:fade/>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1295280" y="609480"/>
            <a:ext cx="9821520" cy="125568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Sequence diagram </a:t>
            </a:r>
            <a:endParaRPr b="0" lang="en-US" sz="4800" spc="-1" strike="noStrike">
              <a:solidFill>
                <a:srgbClr val="000000"/>
              </a:solidFill>
              <a:latin typeface="Daytona Condensed Light"/>
            </a:endParaRPr>
          </a:p>
        </p:txBody>
      </p:sp>
      <p:pic>
        <p:nvPicPr>
          <p:cNvPr id="292" name="Picture 4" descr=""/>
          <p:cNvPicPr/>
          <p:nvPr/>
        </p:nvPicPr>
        <p:blipFill>
          <a:blip r:embed="rId1"/>
          <a:srcRect l="21976" t="18478" r="38556" b="17664"/>
          <a:stretch/>
        </p:blipFill>
        <p:spPr>
          <a:xfrm>
            <a:off x="3128040" y="1237680"/>
            <a:ext cx="5935320" cy="5401080"/>
          </a:xfrm>
          <a:prstGeom prst="rect">
            <a:avLst/>
          </a:prstGeom>
          <a:ln w="0">
            <a:noFill/>
          </a:ln>
        </p:spPr>
      </p:pic>
      <p:sp>
        <p:nvSpPr>
          <p:cNvPr id="3" name="PlaceHolder 2"/>
          <p:cNvSpPr>
            <a:spLocks noGrp="1"/>
          </p:cNvSpPr>
          <p:nvPr>
            <p:ph type="ftr" idx="6"/>
          </p:nvPr>
        </p:nvSpPr>
        <p:spPr/>
        <p:txBody>
          <a:bodyPr/>
          <a:p>
            <a:r>
              <a:t>Coupon trader</a:t>
            </a:r>
          </a:p>
        </p:txBody>
      </p:sp>
      <p:sp>
        <p:nvSpPr>
          <p:cNvPr id="4" name="PlaceHolder 3"/>
          <p:cNvSpPr>
            <a:spLocks noGrp="1"/>
          </p:cNvSpPr>
          <p:nvPr>
            <p:ph type="sldNum" idx="5"/>
          </p:nvPr>
        </p:nvSpPr>
        <p:spPr/>
        <p:txBody>
          <a:bodyPr/>
          <a:p>
            <a:fld id="{8C2E5087-DCB9-4B80-891C-C8E812189044}" type="slidenum">
              <a:t>14</a:t>
            </a:fld>
          </a:p>
        </p:txBody>
      </p:sp>
    </p:spTree>
  </p:cSld>
  <p:transition spd="slow">
    <p:fad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1295280" y="609480"/>
            <a:ext cx="9821520" cy="1255680"/>
          </a:xfrm>
          <a:prstGeom prst="rect">
            <a:avLst/>
          </a:prstGeom>
          <a:noFill/>
          <a:ln w="0">
            <a:noFill/>
          </a:ln>
        </p:spPr>
        <p:txBody>
          <a:bodyPr lIns="0" rIns="0" tIns="0" bIns="0" anchor="t">
            <a:noAutofit/>
          </a:bodyPr>
          <a:p>
            <a:pPr indent="0">
              <a:lnSpc>
                <a:spcPct val="90000"/>
              </a:lnSpc>
              <a:buNone/>
            </a:pPr>
            <a:r>
              <a:rPr b="0" lang="en-IN" sz="4800" spc="299" strike="noStrike" cap="all">
                <a:solidFill>
                  <a:srgbClr val="000000"/>
                </a:solidFill>
                <a:latin typeface="Daytona Condensed Light"/>
              </a:rPr>
              <a:t>Entity Relation Diagram</a:t>
            </a:r>
            <a:endParaRPr b="0" lang="en-US" sz="4800" spc="-1" strike="noStrike">
              <a:solidFill>
                <a:srgbClr val="000000"/>
              </a:solidFill>
              <a:latin typeface="Daytona Condensed Light"/>
            </a:endParaRPr>
          </a:p>
        </p:txBody>
      </p:sp>
      <p:pic>
        <p:nvPicPr>
          <p:cNvPr id="294" name="Picture 4" descr=""/>
          <p:cNvPicPr/>
          <p:nvPr/>
        </p:nvPicPr>
        <p:blipFill>
          <a:blip r:embed="rId1"/>
          <a:srcRect l="25529" t="21290" r="26452" b="8071"/>
          <a:stretch/>
        </p:blipFill>
        <p:spPr>
          <a:xfrm>
            <a:off x="3006000" y="1237680"/>
            <a:ext cx="6400440" cy="5295600"/>
          </a:xfrm>
          <a:prstGeom prst="rect">
            <a:avLst/>
          </a:prstGeom>
          <a:ln w="0">
            <a:noFill/>
          </a:ln>
        </p:spPr>
      </p:pic>
      <p:sp>
        <p:nvSpPr>
          <p:cNvPr id="3" name="PlaceHolder 2"/>
          <p:cNvSpPr>
            <a:spLocks noGrp="1"/>
          </p:cNvSpPr>
          <p:nvPr>
            <p:ph type="ftr" idx="6"/>
          </p:nvPr>
        </p:nvSpPr>
        <p:spPr/>
        <p:txBody>
          <a:bodyPr/>
          <a:p>
            <a:r>
              <a:t>Coupon trader</a:t>
            </a:r>
          </a:p>
        </p:txBody>
      </p:sp>
      <p:sp>
        <p:nvSpPr>
          <p:cNvPr id="4" name="PlaceHolder 3"/>
          <p:cNvSpPr>
            <a:spLocks noGrp="1"/>
          </p:cNvSpPr>
          <p:nvPr>
            <p:ph type="sldNum" idx="5"/>
          </p:nvPr>
        </p:nvSpPr>
        <p:spPr/>
        <p:txBody>
          <a:bodyPr/>
          <a:p>
            <a:fld id="{88541847-07A7-47C7-A73F-543A439F1702}" type="slidenum">
              <a:t>15</a:t>
            </a:fld>
          </a:p>
        </p:txBody>
      </p:sp>
    </p:spTree>
  </p:cSld>
  <p:transition spd="slow">
    <p:fade/>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1295280" y="609480"/>
            <a:ext cx="9821520" cy="1255680"/>
          </a:xfrm>
          <a:prstGeom prst="rect">
            <a:avLst/>
          </a:prstGeom>
          <a:noFill/>
          <a:ln w="0">
            <a:noFill/>
          </a:ln>
        </p:spPr>
        <p:txBody>
          <a:bodyPr lIns="0" rIns="0" tIns="0" bIns="0" anchor="t">
            <a:noAutofit/>
          </a:bodyPr>
          <a:p>
            <a:pPr indent="0">
              <a:lnSpc>
                <a:spcPct val="90000"/>
              </a:lnSpc>
              <a:buNone/>
            </a:pPr>
            <a:r>
              <a:rPr b="0" lang="en-IN" sz="4800" spc="299" strike="noStrike" cap="all">
                <a:solidFill>
                  <a:srgbClr val="000000"/>
                </a:solidFill>
                <a:latin typeface="Daytona Condensed Light"/>
              </a:rPr>
              <a:t>Data Flow Diagram Level 0</a:t>
            </a:r>
            <a:endParaRPr b="0" lang="en-US" sz="4800" spc="-1" strike="noStrike">
              <a:solidFill>
                <a:srgbClr val="000000"/>
              </a:solidFill>
              <a:latin typeface="Daytona Condensed Light"/>
            </a:endParaRPr>
          </a:p>
        </p:txBody>
      </p:sp>
      <p:pic>
        <p:nvPicPr>
          <p:cNvPr id="296" name="Picture 4" descr=""/>
          <p:cNvPicPr/>
          <p:nvPr/>
        </p:nvPicPr>
        <p:blipFill>
          <a:blip r:embed="rId1"/>
          <a:srcRect l="16843" t="28775" r="40135" b="39654"/>
          <a:stretch/>
        </p:blipFill>
        <p:spPr>
          <a:xfrm>
            <a:off x="2301120" y="1865880"/>
            <a:ext cx="7809840" cy="3224160"/>
          </a:xfrm>
          <a:prstGeom prst="rect">
            <a:avLst/>
          </a:prstGeom>
          <a:ln w="0">
            <a:noFill/>
          </a:ln>
        </p:spPr>
      </p:pic>
      <p:sp>
        <p:nvSpPr>
          <p:cNvPr id="3" name="PlaceHolder 2"/>
          <p:cNvSpPr>
            <a:spLocks noGrp="1"/>
          </p:cNvSpPr>
          <p:nvPr>
            <p:ph type="ftr" idx="6"/>
          </p:nvPr>
        </p:nvSpPr>
        <p:spPr/>
        <p:txBody>
          <a:bodyPr/>
          <a:p>
            <a:r>
              <a:t>Coupon trader</a:t>
            </a:r>
          </a:p>
        </p:txBody>
      </p:sp>
      <p:sp>
        <p:nvSpPr>
          <p:cNvPr id="4" name="PlaceHolder 3"/>
          <p:cNvSpPr>
            <a:spLocks noGrp="1"/>
          </p:cNvSpPr>
          <p:nvPr>
            <p:ph type="sldNum" idx="5"/>
          </p:nvPr>
        </p:nvSpPr>
        <p:spPr/>
        <p:txBody>
          <a:bodyPr/>
          <a:p>
            <a:fld id="{99CCCAB3-B4D5-4A54-865E-108C54BBBC23}" type="slidenum">
              <a:t>16</a:t>
            </a:fld>
          </a:p>
        </p:txBody>
      </p:sp>
    </p:spTree>
  </p:cSld>
  <p:transition spd="slow">
    <p:fade/>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1295280" y="609480"/>
            <a:ext cx="9821520" cy="1255680"/>
          </a:xfrm>
          <a:prstGeom prst="rect">
            <a:avLst/>
          </a:prstGeom>
          <a:noFill/>
          <a:ln w="0">
            <a:noFill/>
          </a:ln>
        </p:spPr>
        <p:txBody>
          <a:bodyPr lIns="0" rIns="0" tIns="0" bIns="0" anchor="t">
            <a:noAutofit/>
          </a:bodyPr>
          <a:p>
            <a:pPr indent="0">
              <a:lnSpc>
                <a:spcPct val="90000"/>
              </a:lnSpc>
              <a:buNone/>
            </a:pPr>
            <a:r>
              <a:rPr b="0" lang="en-IN" sz="4800" spc="299" strike="noStrike" cap="all">
                <a:solidFill>
                  <a:srgbClr val="000000"/>
                </a:solidFill>
                <a:latin typeface="Daytona Condensed Light"/>
              </a:rPr>
              <a:t>Data Flow Diagram Level 1</a:t>
            </a:r>
            <a:endParaRPr b="0" lang="en-US" sz="4800" spc="-1" strike="noStrike">
              <a:solidFill>
                <a:srgbClr val="000000"/>
              </a:solidFill>
              <a:latin typeface="Daytona Condensed Light"/>
            </a:endParaRPr>
          </a:p>
        </p:txBody>
      </p:sp>
      <p:pic>
        <p:nvPicPr>
          <p:cNvPr id="298" name="Picture 4" descr=""/>
          <p:cNvPicPr/>
          <p:nvPr/>
        </p:nvPicPr>
        <p:blipFill>
          <a:blip r:embed="rId1"/>
          <a:srcRect l="25399" t="18246" r="20529" b="23045"/>
          <a:stretch/>
        </p:blipFill>
        <p:spPr>
          <a:xfrm>
            <a:off x="2040840" y="1546200"/>
            <a:ext cx="8109720" cy="4952520"/>
          </a:xfrm>
          <a:prstGeom prst="rect">
            <a:avLst/>
          </a:prstGeom>
          <a:ln w="0">
            <a:noFill/>
          </a:ln>
        </p:spPr>
      </p:pic>
      <p:sp>
        <p:nvSpPr>
          <p:cNvPr id="3" name="PlaceHolder 2"/>
          <p:cNvSpPr>
            <a:spLocks noGrp="1"/>
          </p:cNvSpPr>
          <p:nvPr>
            <p:ph type="ftr" idx="6"/>
          </p:nvPr>
        </p:nvSpPr>
        <p:spPr/>
        <p:txBody>
          <a:bodyPr/>
          <a:p>
            <a:r>
              <a:t>Coupon trader</a:t>
            </a:r>
          </a:p>
        </p:txBody>
      </p:sp>
      <p:sp>
        <p:nvSpPr>
          <p:cNvPr id="4" name="PlaceHolder 3"/>
          <p:cNvSpPr>
            <a:spLocks noGrp="1"/>
          </p:cNvSpPr>
          <p:nvPr>
            <p:ph type="sldNum" idx="5"/>
          </p:nvPr>
        </p:nvSpPr>
        <p:spPr/>
        <p:txBody>
          <a:bodyPr/>
          <a:p>
            <a:fld id="{80F43AE3-2D14-4A69-809F-FCC48AD1A28B}" type="slidenum">
              <a:t>17</a:t>
            </a:fld>
          </a:p>
        </p:txBody>
      </p:sp>
    </p:spTree>
  </p:cSld>
  <p:transition spd="slow">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1295280" y="609480"/>
            <a:ext cx="9821520" cy="1255680"/>
          </a:xfrm>
          <a:prstGeom prst="rect">
            <a:avLst/>
          </a:prstGeom>
          <a:noFill/>
          <a:ln w="0">
            <a:noFill/>
          </a:ln>
        </p:spPr>
        <p:txBody>
          <a:bodyPr lIns="0" rIns="0" tIns="0" bIns="0" anchor="t">
            <a:noAutofit/>
          </a:bodyPr>
          <a:p>
            <a:pPr indent="0">
              <a:lnSpc>
                <a:spcPct val="90000"/>
              </a:lnSpc>
              <a:buNone/>
            </a:pPr>
            <a:r>
              <a:rPr b="0" lang="en-IN" sz="4800" spc="299" strike="noStrike" cap="all">
                <a:solidFill>
                  <a:srgbClr val="000000"/>
                </a:solidFill>
                <a:latin typeface="Daytona Condensed Light"/>
              </a:rPr>
              <a:t>Class Diagram</a:t>
            </a:r>
            <a:endParaRPr b="0" lang="en-US" sz="4800" spc="-1" strike="noStrike">
              <a:solidFill>
                <a:srgbClr val="000000"/>
              </a:solidFill>
              <a:latin typeface="Daytona Condensed Light"/>
            </a:endParaRPr>
          </a:p>
        </p:txBody>
      </p:sp>
      <p:pic>
        <p:nvPicPr>
          <p:cNvPr id="300" name="Picture 4" descr=""/>
          <p:cNvPicPr/>
          <p:nvPr/>
        </p:nvPicPr>
        <p:blipFill>
          <a:blip r:embed="rId1"/>
          <a:srcRect l="23949" t="17778" r="25792" b="7603"/>
          <a:stretch/>
        </p:blipFill>
        <p:spPr>
          <a:xfrm>
            <a:off x="2935800" y="1395000"/>
            <a:ext cx="6320160" cy="5277960"/>
          </a:xfrm>
          <a:prstGeom prst="rect">
            <a:avLst/>
          </a:prstGeom>
          <a:ln w="0">
            <a:noFill/>
          </a:ln>
        </p:spPr>
      </p:pic>
      <p:sp>
        <p:nvSpPr>
          <p:cNvPr id="3" name="PlaceHolder 2"/>
          <p:cNvSpPr>
            <a:spLocks noGrp="1"/>
          </p:cNvSpPr>
          <p:nvPr>
            <p:ph type="ftr" idx="6"/>
          </p:nvPr>
        </p:nvSpPr>
        <p:spPr/>
        <p:txBody>
          <a:bodyPr/>
          <a:p>
            <a:r>
              <a:t>Coupon trader</a:t>
            </a:r>
          </a:p>
        </p:txBody>
      </p:sp>
      <p:sp>
        <p:nvSpPr>
          <p:cNvPr id="4" name="PlaceHolder 3"/>
          <p:cNvSpPr>
            <a:spLocks noGrp="1"/>
          </p:cNvSpPr>
          <p:nvPr>
            <p:ph type="sldNum" idx="5"/>
          </p:nvPr>
        </p:nvSpPr>
        <p:spPr/>
        <p:txBody>
          <a:bodyPr/>
          <a:p>
            <a:fld id="{64D88A1E-415C-4E7E-8B24-40C47EFCA1CA}" type="slidenum">
              <a:t>18</a:t>
            </a:fld>
          </a:p>
        </p:txBody>
      </p:sp>
    </p:spTree>
  </p:cSld>
  <p:transition spd="slow">
    <p:fade/>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1295280" y="609480"/>
            <a:ext cx="9821520" cy="125568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Timeline chart</a:t>
            </a:r>
            <a:endParaRPr b="0" lang="en-US" sz="4800" spc="-1" strike="noStrike">
              <a:solidFill>
                <a:srgbClr val="000000"/>
              </a:solidFill>
              <a:latin typeface="Daytona Condensed Light"/>
            </a:endParaRPr>
          </a:p>
        </p:txBody>
      </p:sp>
      <p:graphicFrame>
        <p:nvGraphicFramePr>
          <p:cNvPr id="302" name="Chart 4"/>
          <p:cNvGraphicFramePr/>
          <p:nvPr/>
        </p:nvGraphicFramePr>
        <p:xfrm>
          <a:off x="1295280" y="1402200"/>
          <a:ext cx="9148320" cy="4845960"/>
        </p:xfrm>
        <a:graphic>
          <a:graphicData uri="http://schemas.openxmlformats.org/drawingml/2006/chart">
            <c:chart xmlns:c="http://schemas.openxmlformats.org/drawingml/2006/chart" xmlns:r="http://schemas.openxmlformats.org/officeDocument/2006/relationships" r:id="rId1"/>
          </a:graphicData>
        </a:graphic>
      </p:graphicFrame>
      <p:pic>
        <p:nvPicPr>
          <p:cNvPr id="303" name="Picture 8" descr=""/>
          <p:cNvPicPr/>
          <p:nvPr/>
        </p:nvPicPr>
        <p:blipFill>
          <a:blip r:embed="rId2">
            <a:alphaModFix amt="35000"/>
          </a:blip>
          <a:stretch/>
        </p:blipFill>
        <p:spPr>
          <a:xfrm>
            <a:off x="9369720" y="4992120"/>
            <a:ext cx="1747440" cy="1747440"/>
          </a:xfrm>
          <a:prstGeom prst="rect">
            <a:avLst/>
          </a:prstGeom>
          <a:ln w="0">
            <a:noFill/>
          </a:ln>
        </p:spPr>
      </p:pic>
      <p:sp>
        <p:nvSpPr>
          <p:cNvPr id="3" name="PlaceHolder 2"/>
          <p:cNvSpPr>
            <a:spLocks noGrp="1"/>
          </p:cNvSpPr>
          <p:nvPr>
            <p:ph type="ftr" idx="6"/>
          </p:nvPr>
        </p:nvSpPr>
        <p:spPr/>
        <p:txBody>
          <a:bodyPr/>
          <a:p>
            <a:r>
              <a:t>Coupon trader</a:t>
            </a:r>
          </a:p>
        </p:txBody>
      </p:sp>
      <p:sp>
        <p:nvSpPr>
          <p:cNvPr id="4" name="PlaceHolder 3"/>
          <p:cNvSpPr>
            <a:spLocks noGrp="1"/>
          </p:cNvSpPr>
          <p:nvPr>
            <p:ph type="sldNum" idx="5"/>
          </p:nvPr>
        </p:nvSpPr>
        <p:spPr/>
        <p:txBody>
          <a:bodyPr/>
          <a:p>
            <a:fld id="{EC1E2D60-E6A3-4D38-830B-2802417A544B}" type="slidenum">
              <a:t>19</a:t>
            </a:fld>
          </a:p>
        </p:txBody>
      </p:sp>
    </p:spTree>
  </p:cSld>
  <mc:AlternateContent>
    <mc:Choice Requires="p14">
      <p:transition spd="slow" p14:dur="15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ubTitle"/>
          </p:nvPr>
        </p:nvSpPr>
        <p:spPr>
          <a:xfrm>
            <a:off x="1819800" y="5771520"/>
            <a:ext cx="7127280" cy="207000"/>
          </a:xfrm>
          <a:prstGeom prst="rect">
            <a:avLst/>
          </a:prstGeom>
          <a:noFill/>
          <a:ln w="0">
            <a:noFill/>
          </a:ln>
        </p:spPr>
        <p:txBody>
          <a:bodyPr lIns="0" rIns="0" tIns="0" bIns="0" anchor="t">
            <a:noAutofit/>
          </a:bodyPr>
          <a:p>
            <a:pPr>
              <a:lnSpc>
                <a:spcPct val="90000"/>
              </a:lnSpc>
              <a:spcBef>
                <a:spcPts val="1001"/>
              </a:spcBef>
              <a:tabLst>
                <a:tab algn="l" pos="0"/>
              </a:tabLst>
            </a:pPr>
            <a:r>
              <a:rPr b="0" lang="en-US" sz="2000" spc="199" strike="noStrike" cap="all">
                <a:solidFill>
                  <a:srgbClr val="000000"/>
                </a:solidFill>
                <a:latin typeface="Posterama"/>
              </a:rPr>
              <a:t>	</a:t>
            </a:r>
            <a:r>
              <a:rPr b="0" lang="en-US" sz="2000" spc="199" strike="noStrike" cap="all">
                <a:solidFill>
                  <a:srgbClr val="000000"/>
                </a:solidFill>
                <a:latin typeface="Posterama"/>
              </a:rPr>
              <a:t>Trade your unused coupon today</a:t>
            </a:r>
            <a:endParaRPr b="0" lang="en-US" sz="2000" spc="-1" strike="noStrike">
              <a:solidFill>
                <a:srgbClr val="000000"/>
              </a:solidFill>
              <a:latin typeface="Arial"/>
            </a:endParaRPr>
          </a:p>
        </p:txBody>
      </p:sp>
      <p:sp>
        <p:nvSpPr>
          <p:cNvPr id="256" name="PlaceHolder 2"/>
          <p:cNvSpPr>
            <a:spLocks noGrp="1"/>
          </p:cNvSpPr>
          <p:nvPr>
            <p:ph type="title"/>
          </p:nvPr>
        </p:nvSpPr>
        <p:spPr>
          <a:xfrm>
            <a:off x="1819800" y="2714040"/>
            <a:ext cx="5157000" cy="2669760"/>
          </a:xfrm>
          <a:prstGeom prst="rect">
            <a:avLst/>
          </a:prstGeom>
          <a:noFill/>
          <a:ln w="0">
            <a:noFill/>
          </a:ln>
        </p:spPr>
        <p:txBody>
          <a:bodyPr lIns="0" rIns="0" tIns="0" bIns="0" anchor="b">
            <a:noAutofit/>
          </a:bodyPr>
          <a:p>
            <a:pPr indent="0">
              <a:lnSpc>
                <a:spcPts val="5199"/>
              </a:lnSpc>
              <a:buNone/>
            </a:pPr>
            <a:r>
              <a:rPr b="0" lang="en-US" sz="3600" spc="-1" strike="noStrike" cap="all">
                <a:solidFill>
                  <a:srgbClr val="000000"/>
                </a:solidFill>
                <a:latin typeface="Daytona Condensed Light"/>
              </a:rPr>
              <a:t>	</a:t>
            </a:r>
            <a:r>
              <a:rPr b="0" lang="en-US" sz="3600" spc="-1" strike="noStrike" cap="all">
                <a:solidFill>
                  <a:srgbClr val="000000"/>
                </a:solidFill>
                <a:latin typeface="Daytona Condensed Light"/>
              </a:rPr>
              <a:t>Coup</a:t>
            </a:r>
            <a:r>
              <a:rPr b="0" lang="en-US" sz="3600" spc="-1" strike="noStrike" cap="all">
                <a:solidFill>
                  <a:srgbClr val="000000"/>
                </a:solidFill>
                <a:latin typeface="Daytona Condensed Light"/>
              </a:rPr>
              <a:t>on </a:t>
            </a:r>
            <a:r>
              <a:rPr b="0" lang="en-US" sz="3600" spc="-1" strike="noStrike" cap="all">
                <a:solidFill>
                  <a:srgbClr val="000000"/>
                </a:solidFill>
                <a:latin typeface="Daytona Condensed Light"/>
              </a:rPr>
              <a:t>trad</a:t>
            </a:r>
            <a:r>
              <a:rPr b="0" lang="en-US" sz="3600" spc="-1" strike="noStrike" cap="all">
                <a:solidFill>
                  <a:srgbClr val="000000"/>
                </a:solidFill>
                <a:latin typeface="Daytona Condensed Light"/>
              </a:rPr>
              <a:t>er</a:t>
            </a:r>
            <a:endParaRPr b="0" lang="en-US" sz="3600" spc="-1" strike="noStrike">
              <a:solidFill>
                <a:srgbClr val="000000"/>
              </a:solidFill>
              <a:latin typeface="Daytona Condensed Light"/>
            </a:endParaRPr>
          </a:p>
        </p:txBody>
      </p:sp>
      <p:pic>
        <p:nvPicPr>
          <p:cNvPr id="257" name="Picture Placeholder 21" descr=""/>
          <p:cNvPicPr/>
          <p:nvPr/>
        </p:nvPicPr>
        <p:blipFill>
          <a:blip r:embed="rId1">
            <a:alphaModFix amt="35000"/>
          </a:blip>
          <a:srcRect l="0" t="3622" r="0" b="3622"/>
          <a:stretch/>
        </p:blipFill>
        <p:spPr>
          <a:xfrm>
            <a:off x="6235920" y="654120"/>
            <a:ext cx="4319280" cy="4319280"/>
          </a:xfrm>
          <a:prstGeom prst="rect">
            <a:avLst/>
          </a:prstGeom>
          <a:ln w="0">
            <a:noFill/>
          </a:ln>
        </p:spPr>
      </p:pic>
      <p:sp>
        <p:nvSpPr>
          <p:cNvPr id="4" name="PlaceHolder 3"/>
          <p:cNvSpPr>
            <a:spLocks noGrp="1"/>
          </p:cNvSpPr>
          <p:nvPr>
            <p:ph type="ftr" idx="2"/>
          </p:nvPr>
        </p:nvSpPr>
        <p:spPr/>
        <p:txBody>
          <a:bodyPr/>
          <a:p>
            <a:r>
              <a:t>Coupon trader</a:t>
            </a:r>
          </a:p>
        </p:txBody>
      </p:sp>
      <p:sp>
        <p:nvSpPr>
          <p:cNvPr id="5" name="PlaceHolder 4"/>
          <p:cNvSpPr>
            <a:spLocks noGrp="1"/>
          </p:cNvSpPr>
          <p:nvPr>
            <p:ph type="sldNum" idx="1"/>
          </p:nvPr>
        </p:nvSpPr>
        <p:spPr/>
        <p:txBody>
          <a:bodyPr/>
          <a:p>
            <a:fld id="{E67D1AE1-2EAD-42E0-A901-667341744FD6}" type="slidenum">
              <a:t>2</a:t>
            </a:fld>
          </a:p>
        </p:txBody>
      </p:sp>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modules</a:t>
            </a:r>
            <a:endParaRPr b="0" lang="en-US" sz="4800" spc="-1" strike="noStrike">
              <a:solidFill>
                <a:srgbClr val="000000"/>
              </a:solidFill>
              <a:latin typeface="Daytona Condensed Light"/>
            </a:endParaRPr>
          </a:p>
        </p:txBody>
      </p:sp>
      <p:sp>
        <p:nvSpPr>
          <p:cNvPr id="305"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gn="just">
              <a:lnSpc>
                <a:spcPct val="90000"/>
              </a:lnSpc>
              <a:buClr>
                <a:srgbClr val="000000"/>
              </a:buClr>
              <a:buFont typeface="Arial"/>
              <a:buChar char="•"/>
            </a:pPr>
            <a:r>
              <a:rPr b="0" lang="en-US" sz="4000" spc="-1" strike="noStrike">
                <a:solidFill>
                  <a:srgbClr val="000000"/>
                </a:solidFill>
                <a:latin typeface="Franklin Gothic Book "/>
              </a:rPr>
              <a:t>Authentication</a:t>
            </a:r>
            <a:endParaRPr b="0" lang="en-US" sz="4000" spc="-1" strike="noStrike">
              <a:solidFill>
                <a:srgbClr val="000000"/>
              </a:solidFill>
              <a:latin typeface="Daytona Condensed Light"/>
            </a:endParaRPr>
          </a:p>
          <a:p>
            <a:pPr marL="228600" indent="-228600" algn="just">
              <a:lnSpc>
                <a:spcPct val="90000"/>
              </a:lnSpc>
              <a:buClr>
                <a:srgbClr val="000000"/>
              </a:buClr>
              <a:buFont typeface="Arial"/>
              <a:buChar char="•"/>
            </a:pPr>
            <a:r>
              <a:rPr b="0" lang="en-US" sz="4000" spc="-1" strike="noStrike">
                <a:solidFill>
                  <a:srgbClr val="000000"/>
                </a:solidFill>
                <a:latin typeface="Franklin Gothic Book "/>
              </a:rPr>
              <a:t>Profile Verification &amp; Update</a:t>
            </a:r>
            <a:endParaRPr b="0" lang="en-US" sz="4000" spc="-1" strike="noStrike">
              <a:solidFill>
                <a:srgbClr val="000000"/>
              </a:solidFill>
              <a:latin typeface="Daytona Condensed Light"/>
            </a:endParaRPr>
          </a:p>
          <a:p>
            <a:pPr marL="228600" indent="-228600" algn="just">
              <a:lnSpc>
                <a:spcPct val="90000"/>
              </a:lnSpc>
              <a:buClr>
                <a:srgbClr val="000000"/>
              </a:buClr>
              <a:buFont typeface="Arial"/>
              <a:buChar char="•"/>
            </a:pPr>
            <a:r>
              <a:rPr b="0" lang="en-US" sz="4000" spc="-1" strike="noStrike">
                <a:solidFill>
                  <a:srgbClr val="000000"/>
                </a:solidFill>
                <a:latin typeface="Franklin Gothic Book "/>
              </a:rPr>
              <a:t>Add Coupon</a:t>
            </a:r>
            <a:endParaRPr b="0" lang="en-US" sz="4000" spc="-1" strike="noStrike">
              <a:solidFill>
                <a:srgbClr val="000000"/>
              </a:solidFill>
              <a:latin typeface="Daytona Condensed Light"/>
            </a:endParaRPr>
          </a:p>
          <a:p>
            <a:pPr marL="228600" indent="-228600" algn="just">
              <a:lnSpc>
                <a:spcPct val="90000"/>
              </a:lnSpc>
              <a:buClr>
                <a:srgbClr val="000000"/>
              </a:buClr>
              <a:buFont typeface="Arial"/>
              <a:buChar char="•"/>
            </a:pPr>
            <a:r>
              <a:rPr b="0" lang="en-US" sz="4000" spc="-1" strike="noStrike">
                <a:solidFill>
                  <a:srgbClr val="000000"/>
                </a:solidFill>
                <a:latin typeface="Franklin Gothic Book "/>
              </a:rPr>
              <a:t>Search</a:t>
            </a:r>
            <a:endParaRPr b="0" lang="en-US" sz="4000" spc="-1" strike="noStrike">
              <a:solidFill>
                <a:srgbClr val="000000"/>
              </a:solidFill>
              <a:latin typeface="Daytona Condensed Light"/>
            </a:endParaRPr>
          </a:p>
          <a:p>
            <a:pPr marL="228600" indent="-228600" algn="just">
              <a:lnSpc>
                <a:spcPct val="90000"/>
              </a:lnSpc>
              <a:buClr>
                <a:srgbClr val="000000"/>
              </a:buClr>
              <a:buFont typeface="Arial"/>
              <a:buChar char="•"/>
            </a:pPr>
            <a:r>
              <a:rPr b="0" lang="en-US" sz="4000" spc="-1" strike="noStrike">
                <a:solidFill>
                  <a:srgbClr val="000000"/>
                </a:solidFill>
                <a:latin typeface="Franklin Gothic Book "/>
              </a:rPr>
              <a:t>Inquiry Coupon</a:t>
            </a:r>
            <a:endParaRPr b="0" lang="en-US" sz="4000" spc="-1" strike="noStrike">
              <a:solidFill>
                <a:srgbClr val="000000"/>
              </a:solidFill>
              <a:latin typeface="Daytona Condensed Light"/>
            </a:endParaRPr>
          </a:p>
          <a:p>
            <a:pPr marL="228600" indent="-228600" algn="just">
              <a:lnSpc>
                <a:spcPct val="90000"/>
              </a:lnSpc>
              <a:buClr>
                <a:srgbClr val="000000"/>
              </a:buClr>
              <a:buFont typeface="Arial"/>
              <a:buChar char="•"/>
            </a:pPr>
            <a:r>
              <a:rPr b="0" lang="en-US" sz="4000" spc="-1" strike="noStrike">
                <a:solidFill>
                  <a:srgbClr val="000000"/>
                </a:solidFill>
                <a:latin typeface="Franklin Gothic Book "/>
              </a:rPr>
              <a:t>Update and Delete the Coupon</a:t>
            </a:r>
            <a:endParaRPr b="0" lang="en-US" sz="4000" spc="-1" strike="noStrike">
              <a:solidFill>
                <a:srgbClr val="000000"/>
              </a:solidFill>
              <a:latin typeface="Daytona Condensed Light"/>
            </a:endParaRPr>
          </a:p>
          <a:p>
            <a:pPr marL="228600" indent="-228600" algn="just">
              <a:lnSpc>
                <a:spcPct val="90000"/>
              </a:lnSpc>
              <a:buClr>
                <a:srgbClr val="000000"/>
              </a:buClr>
              <a:buFont typeface="Arial"/>
              <a:buChar char="•"/>
            </a:pPr>
            <a:r>
              <a:rPr b="0" lang="en-US" sz="4000" spc="-1" strike="noStrike">
                <a:solidFill>
                  <a:srgbClr val="000000"/>
                </a:solidFill>
                <a:latin typeface="Franklin Gothic Book "/>
              </a:rPr>
              <a:t>Transaction</a:t>
            </a:r>
            <a:endParaRPr b="0" lang="en-US" sz="4000" spc="-1" strike="noStrike">
              <a:solidFill>
                <a:srgbClr val="000000"/>
              </a:solidFill>
              <a:latin typeface="Daytona Condensed Light"/>
            </a:endParaRPr>
          </a:p>
          <a:p>
            <a:pPr indent="0">
              <a:lnSpc>
                <a:spcPct val="90000"/>
              </a:lnSpc>
              <a:spcBef>
                <a:spcPts val="1001"/>
              </a:spcBef>
              <a:buNone/>
            </a:pPr>
            <a:endParaRPr b="0" lang="en-US" sz="4000" spc="-1" strike="noStrike">
              <a:solidFill>
                <a:srgbClr val="000000"/>
              </a:solidFill>
              <a:latin typeface="Daytona Condensed Light"/>
            </a:endParaRPr>
          </a:p>
          <a:p>
            <a:pPr indent="0">
              <a:lnSpc>
                <a:spcPct val="90000"/>
              </a:lnSpc>
              <a:spcBef>
                <a:spcPts val="1001"/>
              </a:spcBef>
              <a:buNone/>
            </a:pPr>
            <a:endParaRPr b="0" lang="en-US" sz="4000" spc="-1" strike="noStrike">
              <a:solidFill>
                <a:srgbClr val="000000"/>
              </a:solidFill>
              <a:latin typeface="Daytona Condensed Light"/>
            </a:endParaRPr>
          </a:p>
        </p:txBody>
      </p:sp>
      <p:pic>
        <p:nvPicPr>
          <p:cNvPr id="306" name="Picture 8" descr=""/>
          <p:cNvPicPr/>
          <p:nvPr/>
        </p:nvPicPr>
        <p:blipFill>
          <a:blip r:embed="rId1">
            <a:alphaModFix amt="20000"/>
          </a:blip>
          <a:stretch/>
        </p:blipFill>
        <p:spPr>
          <a:xfrm>
            <a:off x="3886200" y="990720"/>
            <a:ext cx="4876560" cy="4876560"/>
          </a:xfrm>
          <a:prstGeom prst="rect">
            <a:avLst/>
          </a:prstGeom>
          <a:ln w="0">
            <a:noFill/>
          </a:ln>
        </p:spPr>
      </p:pic>
      <p:sp>
        <p:nvSpPr>
          <p:cNvPr id="4" name="PlaceHolder 3"/>
          <p:cNvSpPr>
            <a:spLocks noGrp="1"/>
          </p:cNvSpPr>
          <p:nvPr>
            <p:ph type="ftr" idx="4"/>
          </p:nvPr>
        </p:nvSpPr>
        <p:spPr/>
        <p:txBody>
          <a:bodyPr/>
          <a:p>
            <a:r>
              <a:t>Coupon trader</a:t>
            </a:r>
          </a:p>
        </p:txBody>
      </p:sp>
      <p:sp>
        <p:nvSpPr>
          <p:cNvPr id="5" name="PlaceHolder 4"/>
          <p:cNvSpPr>
            <a:spLocks noGrp="1"/>
          </p:cNvSpPr>
          <p:nvPr>
            <p:ph type="sldNum" idx="3"/>
          </p:nvPr>
        </p:nvSpPr>
        <p:spPr/>
        <p:txBody>
          <a:bodyPr/>
          <a:p>
            <a:fld id="{0C08EC90-B981-43B0-8A58-DC20BAB45A05}" type="slidenum">
              <a:t>20</a:t>
            </a:fld>
          </a:p>
        </p:txBody>
      </p:sp>
    </p:spTree>
  </p:cSld>
  <p:transition spd="slow">
    <p:fade/>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authentication</a:t>
            </a:r>
            <a:endParaRPr b="0" lang="en-US" sz="4800" spc="-1" strike="noStrike">
              <a:solidFill>
                <a:srgbClr val="000000"/>
              </a:solidFill>
              <a:latin typeface="Daytona Condensed Light"/>
            </a:endParaRPr>
          </a:p>
        </p:txBody>
      </p:sp>
      <p:sp>
        <p:nvSpPr>
          <p:cNvPr id="308"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gn="just">
              <a:lnSpc>
                <a:spcPct val="90000"/>
              </a:lnSpc>
              <a:buClr>
                <a:srgbClr val="000000"/>
              </a:buClr>
              <a:buFont typeface="Arial"/>
              <a:buChar char="•"/>
            </a:pPr>
            <a:r>
              <a:rPr b="0" lang="en-US" sz="2400" spc="-1" strike="noStrike">
                <a:solidFill>
                  <a:srgbClr val="000000"/>
                </a:solidFill>
                <a:latin typeface="Daytona Condensed Light"/>
              </a:rPr>
              <a:t>This module provides sign-in and log-in facilities and authentication with JWT Tokens.</a:t>
            </a:r>
            <a:endParaRPr b="0" lang="en-US" sz="2400" spc="-1" strike="noStrike">
              <a:solidFill>
                <a:srgbClr val="000000"/>
              </a:solidFill>
              <a:latin typeface="Daytona Condensed Light"/>
            </a:endParaRPr>
          </a:p>
          <a:p>
            <a:pPr indent="0" algn="just">
              <a:lnSpc>
                <a:spcPct val="90000"/>
              </a:lnSpc>
              <a:buNone/>
            </a:pPr>
            <a:endParaRPr b="0" lang="en-US" sz="2400" spc="-1" strike="noStrike">
              <a:solidFill>
                <a:srgbClr val="000000"/>
              </a:solidFill>
              <a:latin typeface="Daytona Condensed Light"/>
            </a:endParaRPr>
          </a:p>
          <a:p>
            <a:pPr marL="228600" indent="-228600" algn="just">
              <a:lnSpc>
                <a:spcPct val="90000"/>
              </a:lnSpc>
              <a:spcAft>
                <a:spcPts val="799"/>
              </a:spcAft>
              <a:buClr>
                <a:srgbClr val="000000"/>
              </a:buClr>
              <a:buFont typeface="Arial"/>
              <a:buChar char="•"/>
            </a:pPr>
            <a:r>
              <a:rPr b="0" lang="en-US" sz="2400" spc="-1" strike="noStrike">
                <a:solidFill>
                  <a:srgbClr val="000000"/>
                </a:solidFill>
                <a:latin typeface="Daytona Condensed Light"/>
              </a:rPr>
              <a:t>In sign-in users have to pass some personal details to the system to create a new user account into the system.</a:t>
            </a:r>
            <a:endParaRPr b="0" lang="en-US" sz="2400" spc="-1" strike="noStrike">
              <a:solidFill>
                <a:srgbClr val="000000"/>
              </a:solidFill>
              <a:latin typeface="Daytona Condensed Light"/>
            </a:endParaRPr>
          </a:p>
          <a:p>
            <a:pPr indent="0" algn="just">
              <a:lnSpc>
                <a:spcPct val="90000"/>
              </a:lnSpc>
              <a:spcAft>
                <a:spcPts val="799"/>
              </a:spcAft>
              <a:buNone/>
            </a:pPr>
            <a:endParaRPr b="0" lang="en-US" sz="2400" spc="-1" strike="noStrike">
              <a:solidFill>
                <a:srgbClr val="000000"/>
              </a:solidFill>
              <a:latin typeface="Daytona Condensed Light"/>
            </a:endParaRPr>
          </a:p>
          <a:p>
            <a:pPr marL="228600" indent="-228600" algn="just">
              <a:lnSpc>
                <a:spcPct val="90000"/>
              </a:lnSpc>
              <a:buClr>
                <a:srgbClr val="000000"/>
              </a:buClr>
              <a:buFont typeface="Arial"/>
              <a:buChar char="•"/>
            </a:pPr>
            <a:r>
              <a:rPr b="0" lang="en-US" sz="2400" spc="-1" strike="noStrike">
                <a:solidFill>
                  <a:srgbClr val="000000"/>
                </a:solidFill>
                <a:latin typeface="Daytona Condensed Light"/>
              </a:rPr>
              <a:t>Using those credential user can log-in to the system later on, which is very easy.</a:t>
            </a:r>
            <a:endParaRPr b="0" lang="en-US" sz="2400" spc="-1" strike="noStrike">
              <a:solidFill>
                <a:srgbClr val="000000"/>
              </a:solidFill>
              <a:latin typeface="Daytona Condensed Light"/>
            </a:endParaRPr>
          </a:p>
          <a:p>
            <a:pPr indent="0">
              <a:lnSpc>
                <a:spcPct val="90000"/>
              </a:lnSpc>
              <a:spcBef>
                <a:spcPts val="1001"/>
              </a:spcBef>
              <a:buNone/>
            </a:pPr>
            <a:endParaRPr b="0" lang="en-US" sz="2400" spc="-1" strike="noStrike">
              <a:solidFill>
                <a:srgbClr val="000000"/>
              </a:solidFill>
              <a:latin typeface="Daytona Condensed Light"/>
            </a:endParaRPr>
          </a:p>
          <a:p>
            <a:pPr indent="0">
              <a:lnSpc>
                <a:spcPct val="90000"/>
              </a:lnSpc>
              <a:spcBef>
                <a:spcPts val="1001"/>
              </a:spcBef>
              <a:buNone/>
              <a:tabLst>
                <a:tab algn="l" pos="0"/>
              </a:tabLst>
            </a:pPr>
            <a:endParaRPr b="0" lang="en-US" sz="2400" spc="-1" strike="noStrike">
              <a:solidFill>
                <a:srgbClr val="000000"/>
              </a:solidFill>
              <a:latin typeface="Daytona Condensed Light"/>
            </a:endParaRPr>
          </a:p>
        </p:txBody>
      </p:sp>
      <p:pic>
        <p:nvPicPr>
          <p:cNvPr id="309" name="Picture 6" descr=""/>
          <p:cNvPicPr/>
          <p:nvPr/>
        </p:nvPicPr>
        <p:blipFill>
          <a:blip r:embed="rId1">
            <a:alphaModFix amt="20000"/>
          </a:blip>
          <a:srcRect l="8050" t="0" r="8863" b="0"/>
          <a:stretch/>
        </p:blipFill>
        <p:spPr>
          <a:xfrm>
            <a:off x="5248800" y="2438280"/>
            <a:ext cx="2395440" cy="2883240"/>
          </a:xfrm>
          <a:prstGeom prst="rect">
            <a:avLst/>
          </a:prstGeom>
          <a:ln w="0">
            <a:noFill/>
          </a:ln>
        </p:spPr>
      </p:pic>
      <p:sp>
        <p:nvSpPr>
          <p:cNvPr id="4" name="PlaceHolder 3"/>
          <p:cNvSpPr>
            <a:spLocks noGrp="1"/>
          </p:cNvSpPr>
          <p:nvPr>
            <p:ph type="ftr" idx="4"/>
          </p:nvPr>
        </p:nvSpPr>
        <p:spPr/>
        <p:txBody>
          <a:bodyPr/>
          <a:p>
            <a:r>
              <a:t>Coupon trader</a:t>
            </a:r>
          </a:p>
        </p:txBody>
      </p:sp>
      <p:sp>
        <p:nvSpPr>
          <p:cNvPr id="5" name="PlaceHolder 4"/>
          <p:cNvSpPr>
            <a:spLocks noGrp="1"/>
          </p:cNvSpPr>
          <p:nvPr>
            <p:ph type="sldNum" idx="3"/>
          </p:nvPr>
        </p:nvSpPr>
        <p:spPr/>
        <p:txBody>
          <a:bodyPr/>
          <a:p>
            <a:fld id="{4DCEF73A-1293-4DD3-AB45-573F99D0DC71}" type="slidenum">
              <a:t>21</a:t>
            </a:fld>
          </a:p>
        </p:txBody>
      </p:sp>
    </p:spTree>
  </p:cSld>
  <p:transition spd="slow">
    <p:fade/>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IN" sz="4800" spc="299" strike="noStrike" cap="all">
                <a:solidFill>
                  <a:srgbClr val="000000"/>
                </a:solidFill>
                <a:latin typeface="Franklin Gothic Book (Body)"/>
              </a:rPr>
              <a:t>Profile Verification &amp; Update</a:t>
            </a:r>
            <a:endParaRPr b="0" lang="en-US" sz="4800" spc="-1" strike="noStrike">
              <a:solidFill>
                <a:srgbClr val="000000"/>
              </a:solidFill>
              <a:latin typeface="Daytona Condensed Light"/>
            </a:endParaRPr>
          </a:p>
        </p:txBody>
      </p:sp>
      <p:sp>
        <p:nvSpPr>
          <p:cNvPr id="311"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gn="just">
              <a:lnSpc>
                <a:spcPct val="90000"/>
              </a:lnSpc>
              <a:spcBef>
                <a:spcPts val="1001"/>
              </a:spcBef>
              <a:buClr>
                <a:srgbClr val="000000"/>
              </a:buClr>
              <a:buFont typeface="Arial"/>
              <a:buChar char="•"/>
            </a:pPr>
            <a:r>
              <a:rPr b="0" lang="en-US" sz="2400" spc="-1" strike="noStrike">
                <a:solidFill>
                  <a:srgbClr val="000000"/>
                </a:solidFill>
                <a:latin typeface="Daytona Condensed Light"/>
              </a:rPr>
              <a:t>Through this module, verification of the user will be done and the user can update profile details.</a:t>
            </a:r>
            <a:endParaRPr b="0" lang="en-US" sz="2400" spc="-1" strike="noStrike">
              <a:solidFill>
                <a:srgbClr val="000000"/>
              </a:solidFill>
              <a:latin typeface="Daytona Condensed Light"/>
            </a:endParaRPr>
          </a:p>
          <a:p>
            <a:pPr indent="0" algn="just">
              <a:lnSpc>
                <a:spcPct val="90000"/>
              </a:lnSpc>
              <a:spcBef>
                <a:spcPts val="1001"/>
              </a:spcBef>
              <a:buNone/>
            </a:pPr>
            <a:endParaRPr b="0" lang="en-US" sz="2400" spc="-1" strike="noStrike">
              <a:solidFill>
                <a:srgbClr val="000000"/>
              </a:solidFill>
              <a:latin typeface="Daytona Condensed Light"/>
            </a:endParaRPr>
          </a:p>
          <a:p>
            <a:pPr marL="228600" indent="-228600" algn="just">
              <a:lnSpc>
                <a:spcPct val="90000"/>
              </a:lnSpc>
              <a:spcBef>
                <a:spcPts val="1001"/>
              </a:spcBef>
              <a:buClr>
                <a:srgbClr val="000000"/>
              </a:buClr>
              <a:buFont typeface="Arial"/>
              <a:buChar char="•"/>
            </a:pPr>
            <a:r>
              <a:rPr b="0" lang="en-US" sz="2400" spc="-1" strike="noStrike">
                <a:solidFill>
                  <a:srgbClr val="000000"/>
                </a:solidFill>
                <a:latin typeface="Daytona Condensed Light"/>
              </a:rPr>
              <a:t>For profile verification, the system sends a link to the registered email address. The user has to tap on link to verify via email.</a:t>
            </a:r>
            <a:endParaRPr b="0" lang="en-US" sz="2400" spc="-1" strike="noStrike">
              <a:solidFill>
                <a:srgbClr val="000000"/>
              </a:solidFill>
              <a:latin typeface="Daytona Condensed Light"/>
            </a:endParaRPr>
          </a:p>
          <a:p>
            <a:pPr indent="0" algn="just">
              <a:lnSpc>
                <a:spcPct val="90000"/>
              </a:lnSpc>
              <a:spcBef>
                <a:spcPts val="1001"/>
              </a:spcBef>
              <a:buNone/>
            </a:pPr>
            <a:endParaRPr b="0" lang="en-US" sz="2400" spc="-1" strike="noStrike">
              <a:solidFill>
                <a:srgbClr val="000000"/>
              </a:solidFill>
              <a:latin typeface="Daytona Condensed Light"/>
            </a:endParaRPr>
          </a:p>
          <a:p>
            <a:pPr marL="228600" indent="-228600" algn="just">
              <a:lnSpc>
                <a:spcPct val="90000"/>
              </a:lnSpc>
              <a:spcBef>
                <a:spcPts val="1001"/>
              </a:spcBef>
              <a:buClr>
                <a:srgbClr val="000000"/>
              </a:buClr>
              <a:buFont typeface="Arial"/>
              <a:buChar char="•"/>
            </a:pPr>
            <a:r>
              <a:rPr b="0" lang="en-US" sz="2400" spc="-1" strike="noStrike">
                <a:solidFill>
                  <a:srgbClr val="000000"/>
                </a:solidFill>
                <a:latin typeface="Daytona Condensed Light"/>
              </a:rPr>
              <a:t>User can change their personal detail like name, email address.</a:t>
            </a:r>
            <a:endParaRPr b="0" lang="en-US" sz="2400" spc="-1" strike="noStrike">
              <a:solidFill>
                <a:srgbClr val="000000"/>
              </a:solidFill>
              <a:latin typeface="Daytona Condensed Light"/>
            </a:endParaRPr>
          </a:p>
          <a:p>
            <a:pPr indent="0">
              <a:lnSpc>
                <a:spcPct val="90000"/>
              </a:lnSpc>
              <a:spcBef>
                <a:spcPts val="1001"/>
              </a:spcBef>
              <a:buNone/>
            </a:pPr>
            <a:endParaRPr b="0" lang="en-US" sz="2400" spc="-1" strike="noStrike">
              <a:solidFill>
                <a:srgbClr val="000000"/>
              </a:solidFill>
              <a:latin typeface="Daytona Condensed Light"/>
            </a:endParaRPr>
          </a:p>
        </p:txBody>
      </p:sp>
      <p:pic>
        <p:nvPicPr>
          <p:cNvPr id="312" name="Picture 6" descr=""/>
          <p:cNvPicPr/>
          <p:nvPr/>
        </p:nvPicPr>
        <p:blipFill>
          <a:blip r:embed="rId1">
            <a:alphaModFix amt="20000"/>
          </a:blip>
          <a:stretch/>
        </p:blipFill>
        <p:spPr>
          <a:xfrm>
            <a:off x="4295880" y="1654560"/>
            <a:ext cx="3599640" cy="3548160"/>
          </a:xfrm>
          <a:prstGeom prst="rect">
            <a:avLst/>
          </a:prstGeom>
          <a:ln w="0">
            <a:noFill/>
          </a:ln>
        </p:spPr>
      </p:pic>
      <p:sp>
        <p:nvSpPr>
          <p:cNvPr id="4" name="PlaceHolder 3"/>
          <p:cNvSpPr>
            <a:spLocks noGrp="1"/>
          </p:cNvSpPr>
          <p:nvPr>
            <p:ph type="ftr" idx="4"/>
          </p:nvPr>
        </p:nvSpPr>
        <p:spPr/>
        <p:txBody>
          <a:bodyPr/>
          <a:p>
            <a:r>
              <a:t>Coupon trader</a:t>
            </a:r>
          </a:p>
        </p:txBody>
      </p:sp>
      <p:sp>
        <p:nvSpPr>
          <p:cNvPr id="5" name="PlaceHolder 4"/>
          <p:cNvSpPr>
            <a:spLocks noGrp="1"/>
          </p:cNvSpPr>
          <p:nvPr>
            <p:ph type="sldNum" idx="3"/>
          </p:nvPr>
        </p:nvSpPr>
        <p:spPr/>
        <p:txBody>
          <a:bodyPr/>
          <a:p>
            <a:fld id="{FA9EB8F9-6B94-49F6-BB95-E080F7C7D695}" type="slidenum">
              <a:t>22</a:t>
            </a:fld>
          </a:p>
        </p:txBody>
      </p:sp>
    </p:spTree>
  </p:cSld>
  <p:transition spd="slow">
    <p:fade/>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IN" sz="4800" spc="299" strike="noStrike" cap="all">
                <a:solidFill>
                  <a:srgbClr val="000000"/>
                </a:solidFill>
                <a:latin typeface="Franklin Gothic Book (Body)"/>
              </a:rPr>
              <a:t>Add Coupon</a:t>
            </a:r>
            <a:endParaRPr b="0" lang="en-US" sz="4800" spc="-1" strike="noStrike">
              <a:solidFill>
                <a:srgbClr val="000000"/>
              </a:solidFill>
              <a:latin typeface="Daytona Condensed Light"/>
            </a:endParaRPr>
          </a:p>
        </p:txBody>
      </p:sp>
      <p:sp>
        <p:nvSpPr>
          <p:cNvPr id="314" name="PlaceHolder 2"/>
          <p:cNvSpPr>
            <a:spLocks noGrp="1"/>
          </p:cNvSpPr>
          <p:nvPr>
            <p:ph/>
          </p:nvPr>
        </p:nvSpPr>
        <p:spPr>
          <a:xfrm>
            <a:off x="1295280" y="1855800"/>
            <a:ext cx="9820440" cy="1344240"/>
          </a:xfrm>
          <a:prstGeom prst="rect">
            <a:avLst/>
          </a:prstGeom>
          <a:noFill/>
          <a:ln w="0">
            <a:noFill/>
          </a:ln>
        </p:spPr>
        <p:txBody>
          <a:bodyPr lIns="0" rIns="0" tIns="0" bIns="0" anchor="t">
            <a:noAutofit/>
          </a:bodyPr>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In this module user can add coupon.</a:t>
            </a:r>
            <a:endParaRPr b="0" lang="en-US" sz="2400" spc="-1" strike="noStrike">
              <a:solidFill>
                <a:srgbClr val="000000"/>
              </a:solidFill>
              <a:latin typeface="Daytona Condensed Light"/>
            </a:endParaRPr>
          </a:p>
          <a:p>
            <a:pPr indent="0">
              <a:lnSpc>
                <a:spcPct val="90000"/>
              </a:lnSpc>
              <a:spcBef>
                <a:spcPts val="1001"/>
              </a:spcBef>
              <a:buNone/>
            </a:pP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With all this essential information user has to provide to system.</a:t>
            </a:r>
            <a:endParaRPr b="0" lang="en-US" sz="2400" spc="-1" strike="noStrike">
              <a:solidFill>
                <a:srgbClr val="000000"/>
              </a:solidFill>
              <a:latin typeface="Daytona Condensed Light"/>
            </a:endParaRPr>
          </a:p>
          <a:p>
            <a:pPr indent="0">
              <a:lnSpc>
                <a:spcPct val="90000"/>
              </a:lnSpc>
              <a:spcBef>
                <a:spcPts val="1001"/>
              </a:spcBef>
              <a:buNone/>
            </a:pPr>
            <a:endParaRPr b="0" lang="en-US" sz="2400" spc="-1" strike="noStrike">
              <a:solidFill>
                <a:srgbClr val="000000"/>
              </a:solidFill>
              <a:latin typeface="Daytona Condensed Light"/>
            </a:endParaRPr>
          </a:p>
        </p:txBody>
      </p:sp>
      <p:pic>
        <p:nvPicPr>
          <p:cNvPr id="315" name="Picture 6" descr=""/>
          <p:cNvPicPr/>
          <p:nvPr/>
        </p:nvPicPr>
        <p:blipFill>
          <a:blip r:embed="rId1">
            <a:alphaModFix amt="20000"/>
          </a:blip>
          <a:stretch/>
        </p:blipFill>
        <p:spPr>
          <a:xfrm>
            <a:off x="3767400" y="990720"/>
            <a:ext cx="4876560" cy="4876560"/>
          </a:xfrm>
          <a:prstGeom prst="rect">
            <a:avLst/>
          </a:prstGeom>
          <a:ln w="0">
            <a:noFill/>
          </a:ln>
        </p:spPr>
      </p:pic>
      <p:sp>
        <p:nvSpPr>
          <p:cNvPr id="4" name="PlaceHolder 3"/>
          <p:cNvSpPr>
            <a:spLocks noGrp="1"/>
          </p:cNvSpPr>
          <p:nvPr>
            <p:ph type="ftr" idx="4"/>
          </p:nvPr>
        </p:nvSpPr>
        <p:spPr/>
        <p:txBody>
          <a:bodyPr/>
          <a:p>
            <a:r>
              <a:t>presentation title</a:t>
            </a:r>
          </a:p>
        </p:txBody>
      </p:sp>
      <p:sp>
        <p:nvSpPr>
          <p:cNvPr id="5" name="PlaceHolder 4"/>
          <p:cNvSpPr>
            <a:spLocks noGrp="1"/>
          </p:cNvSpPr>
          <p:nvPr>
            <p:ph type="sldNum" idx="3"/>
          </p:nvPr>
        </p:nvSpPr>
        <p:spPr/>
        <p:txBody>
          <a:bodyPr/>
          <a:p>
            <a:fld id="{051BCC2A-1715-4F52-9A9A-72142412663B}" type="slidenum">
              <a:t>23</a:t>
            </a:fld>
          </a:p>
        </p:txBody>
      </p:sp>
    </p:spTree>
  </p:cSld>
  <mc:AlternateContent>
    <mc:Choice Requires="p14">
      <p:transition spd="slow" p14:dur="1200">
        <p:dissolve/>
      </p:transition>
    </mc:Choice>
    <mc:Fallback>
      <p:transition spd="slow">
        <p:dissolv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IN" sz="4800" spc="299" strike="noStrike" cap="all">
                <a:solidFill>
                  <a:srgbClr val="000000"/>
                </a:solidFill>
                <a:latin typeface="Franklin Gothic Book (Body)"/>
              </a:rPr>
              <a:t>Filter</a:t>
            </a:r>
            <a:endParaRPr b="0" lang="en-US" sz="4800" spc="-1" strike="noStrike">
              <a:solidFill>
                <a:srgbClr val="000000"/>
              </a:solidFill>
              <a:latin typeface="Daytona Condensed Light"/>
            </a:endParaRPr>
          </a:p>
        </p:txBody>
      </p:sp>
      <p:sp>
        <p:nvSpPr>
          <p:cNvPr id="317"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gn="just">
              <a:lnSpc>
                <a:spcPct val="90000"/>
              </a:lnSpc>
              <a:buClr>
                <a:srgbClr val="000000"/>
              </a:buClr>
              <a:buFont typeface="Arial"/>
              <a:buChar char="•"/>
            </a:pPr>
            <a:r>
              <a:rPr b="0" lang="en-US" sz="2400" spc="-1" strike="noStrike">
                <a:solidFill>
                  <a:srgbClr val="000000"/>
                </a:solidFill>
                <a:latin typeface="Daytona Condensed Light"/>
              </a:rPr>
              <a:t>In this module, filter feature is available.</a:t>
            </a:r>
            <a:endParaRPr b="0" lang="en-US" sz="2400" spc="-1" strike="noStrike">
              <a:solidFill>
                <a:srgbClr val="000000"/>
              </a:solidFill>
              <a:latin typeface="Daytona Condensed Light"/>
            </a:endParaRPr>
          </a:p>
          <a:p>
            <a:pPr indent="0" algn="just">
              <a:lnSpc>
                <a:spcPct val="90000"/>
              </a:lnSpc>
              <a:buNone/>
              <a:tabLst>
                <a:tab algn="l" pos="0"/>
              </a:tabLst>
            </a:pPr>
            <a:endParaRPr b="0" lang="en-US" sz="2400" spc="-1" strike="noStrike">
              <a:solidFill>
                <a:srgbClr val="000000"/>
              </a:solidFill>
              <a:latin typeface="Daytona Condensed Light"/>
            </a:endParaRPr>
          </a:p>
          <a:p>
            <a:pPr marL="228600" indent="-228600" algn="just">
              <a:lnSpc>
                <a:spcPct val="90000"/>
              </a:lnSpc>
              <a:spcAft>
                <a:spcPts val="799"/>
              </a:spcAft>
              <a:buClr>
                <a:srgbClr val="000000"/>
              </a:buClr>
              <a:buFont typeface="Arial"/>
              <a:buChar char="•"/>
              <a:tabLst>
                <a:tab algn="l" pos="0"/>
              </a:tabLst>
            </a:pPr>
            <a:r>
              <a:rPr b="0" lang="en-US" sz="2400" spc="-1" strike="noStrike">
                <a:solidFill>
                  <a:srgbClr val="000000"/>
                </a:solidFill>
                <a:latin typeface="Daytona Condensed Light"/>
              </a:rPr>
              <a:t>In search, the system provides different kinds of filters for easy search of coupon on the basis of category for the user.</a:t>
            </a:r>
            <a:endParaRPr b="0" lang="en-US" sz="2400" spc="-1" strike="noStrike">
              <a:solidFill>
                <a:srgbClr val="000000"/>
              </a:solidFill>
              <a:latin typeface="Daytona Condensed Light"/>
            </a:endParaRPr>
          </a:p>
          <a:p>
            <a:pPr indent="0">
              <a:lnSpc>
                <a:spcPct val="90000"/>
              </a:lnSpc>
              <a:spcBef>
                <a:spcPts val="1001"/>
              </a:spcBef>
              <a:buNone/>
              <a:tabLst>
                <a:tab algn="l" pos="0"/>
              </a:tabLst>
            </a:pPr>
            <a:endParaRPr b="0" lang="en-US" sz="2400" spc="-1" strike="noStrike">
              <a:solidFill>
                <a:srgbClr val="000000"/>
              </a:solidFill>
              <a:latin typeface="Daytona Condensed Light"/>
            </a:endParaRPr>
          </a:p>
        </p:txBody>
      </p:sp>
      <p:pic>
        <p:nvPicPr>
          <p:cNvPr id="318" name="Picture 6" descr=""/>
          <p:cNvPicPr/>
          <p:nvPr/>
        </p:nvPicPr>
        <p:blipFill>
          <a:blip r:embed="rId1">
            <a:alphaModFix amt="20000"/>
          </a:blip>
          <a:stretch/>
        </p:blipFill>
        <p:spPr>
          <a:xfrm>
            <a:off x="3555360" y="1523880"/>
            <a:ext cx="5080680" cy="3809520"/>
          </a:xfrm>
          <a:prstGeom prst="rect">
            <a:avLst/>
          </a:prstGeom>
          <a:ln w="0">
            <a:noFill/>
          </a:ln>
        </p:spPr>
      </p:pic>
      <p:sp>
        <p:nvSpPr>
          <p:cNvPr id="4" name="PlaceHolder 3"/>
          <p:cNvSpPr>
            <a:spLocks noGrp="1"/>
          </p:cNvSpPr>
          <p:nvPr>
            <p:ph type="ftr" idx="4"/>
          </p:nvPr>
        </p:nvSpPr>
        <p:spPr/>
        <p:txBody>
          <a:bodyPr/>
          <a:p>
            <a:r>
              <a:t>presentation title</a:t>
            </a:r>
          </a:p>
        </p:txBody>
      </p:sp>
      <p:sp>
        <p:nvSpPr>
          <p:cNvPr id="5" name="PlaceHolder 4"/>
          <p:cNvSpPr>
            <a:spLocks noGrp="1"/>
          </p:cNvSpPr>
          <p:nvPr>
            <p:ph type="sldNum" idx="3"/>
          </p:nvPr>
        </p:nvSpPr>
        <p:spPr/>
        <p:txBody>
          <a:bodyPr/>
          <a:p>
            <a:fld id="{816DEBD3-6674-4EE6-9DA8-13F2FCB77877}" type="slidenum">
              <a:t>24</a:t>
            </a:fld>
          </a:p>
        </p:txBody>
      </p:sp>
    </p:spTree>
  </p:cSld>
  <mc:AlternateContent>
    <mc:Choice Requires="p14">
      <p:transition spd="slow" p14:dur="16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IN" sz="4800" spc="299" strike="noStrike" cap="all">
                <a:solidFill>
                  <a:srgbClr val="000000"/>
                </a:solidFill>
                <a:latin typeface="Franklin Gothic Book (Body)"/>
              </a:rPr>
              <a:t>Inquiry Coupon</a:t>
            </a:r>
            <a:endParaRPr b="0" lang="en-US" sz="4800" spc="-1" strike="noStrike">
              <a:solidFill>
                <a:srgbClr val="000000"/>
              </a:solidFill>
              <a:latin typeface="Daytona Condensed Light"/>
            </a:endParaRPr>
          </a:p>
        </p:txBody>
      </p:sp>
      <p:sp>
        <p:nvSpPr>
          <p:cNvPr id="320"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gn="just">
              <a:lnSpc>
                <a:spcPct val="90000"/>
              </a:lnSpc>
              <a:buClr>
                <a:srgbClr val="000000"/>
              </a:buClr>
              <a:buFont typeface="Arial"/>
              <a:buChar char="•"/>
            </a:pPr>
            <a:r>
              <a:rPr b="0" lang="en-US" sz="2400" spc="-1" strike="noStrike">
                <a:solidFill>
                  <a:srgbClr val="000000"/>
                </a:solidFill>
                <a:latin typeface="Daytona Condensed Light"/>
              </a:rPr>
              <a:t>Users can request new Coupons here.</a:t>
            </a:r>
            <a:endParaRPr b="0" lang="en-US" sz="2400" spc="-1" strike="noStrike">
              <a:solidFill>
                <a:srgbClr val="000000"/>
              </a:solidFill>
              <a:latin typeface="Daytona Condensed Light"/>
            </a:endParaRPr>
          </a:p>
          <a:p>
            <a:pPr indent="0" algn="just">
              <a:lnSpc>
                <a:spcPct val="90000"/>
              </a:lnSpc>
              <a:buNone/>
            </a:pPr>
            <a:endParaRPr b="0" lang="en-US" sz="2400" spc="-1" strike="noStrike">
              <a:solidFill>
                <a:srgbClr val="000000"/>
              </a:solidFill>
              <a:latin typeface="Daytona Condensed Light"/>
            </a:endParaRPr>
          </a:p>
          <a:p>
            <a:pPr marL="228600" indent="-228600" algn="just">
              <a:lnSpc>
                <a:spcPct val="90000"/>
              </a:lnSpc>
              <a:buClr>
                <a:srgbClr val="000000"/>
              </a:buClr>
              <a:buFont typeface="Arial"/>
              <a:buChar char="•"/>
            </a:pPr>
            <a:r>
              <a:rPr b="0" lang="en-US" sz="2400" spc="-1" strike="noStrike">
                <a:solidFill>
                  <a:srgbClr val="000000"/>
                </a:solidFill>
                <a:latin typeface="Daytona Condensed Light"/>
              </a:rPr>
              <a:t>If a user wants a Coupon for a particular purchase, which is not available in the system then the user can put a query request on the query page.</a:t>
            </a:r>
            <a:endParaRPr b="0" lang="en-US" sz="2400" spc="-1" strike="noStrike">
              <a:solidFill>
                <a:srgbClr val="000000"/>
              </a:solidFill>
              <a:latin typeface="Daytona Condensed Light"/>
            </a:endParaRPr>
          </a:p>
          <a:p>
            <a:pPr indent="0" algn="just">
              <a:lnSpc>
                <a:spcPct val="90000"/>
              </a:lnSpc>
              <a:buNone/>
            </a:pPr>
            <a:endParaRPr b="0" lang="en-US" sz="2400" spc="-1" strike="noStrike">
              <a:solidFill>
                <a:srgbClr val="000000"/>
              </a:solidFill>
              <a:latin typeface="Daytona Condensed Light"/>
            </a:endParaRPr>
          </a:p>
          <a:p>
            <a:pPr marL="228600" indent="-228600" algn="just">
              <a:lnSpc>
                <a:spcPct val="90000"/>
              </a:lnSpc>
              <a:spcAft>
                <a:spcPts val="799"/>
              </a:spcAft>
              <a:buClr>
                <a:srgbClr val="000000"/>
              </a:buClr>
              <a:buFont typeface="Arial"/>
              <a:buChar char="•"/>
            </a:pPr>
            <a:r>
              <a:rPr b="0" lang="en-US" sz="2400" spc="-1" strike="noStrike">
                <a:solidFill>
                  <a:srgbClr val="000000"/>
                </a:solidFill>
                <a:latin typeface="Daytona Condensed Light"/>
              </a:rPr>
              <a:t>These query requests are publicly visible to all the users on the query page.</a:t>
            </a:r>
            <a:endParaRPr b="0" lang="en-US" sz="2400" spc="-1" strike="noStrike">
              <a:solidFill>
                <a:srgbClr val="000000"/>
              </a:solidFill>
              <a:latin typeface="Daytona Condensed Light"/>
            </a:endParaRPr>
          </a:p>
          <a:p>
            <a:pPr indent="0">
              <a:lnSpc>
                <a:spcPct val="90000"/>
              </a:lnSpc>
              <a:spcBef>
                <a:spcPts val="1001"/>
              </a:spcBef>
              <a:buNone/>
              <a:tabLst>
                <a:tab algn="l" pos="0"/>
              </a:tabLst>
            </a:pPr>
            <a:endParaRPr b="0" lang="en-US" sz="2400" spc="-1" strike="noStrike">
              <a:solidFill>
                <a:srgbClr val="000000"/>
              </a:solidFill>
              <a:latin typeface="Daytona Condensed Light"/>
            </a:endParaRPr>
          </a:p>
          <a:p>
            <a:pPr indent="0">
              <a:lnSpc>
                <a:spcPct val="90000"/>
              </a:lnSpc>
              <a:spcBef>
                <a:spcPts val="1001"/>
              </a:spcBef>
              <a:buNone/>
              <a:tabLst>
                <a:tab algn="l" pos="0"/>
              </a:tabLst>
            </a:pPr>
            <a:endParaRPr b="0" lang="en-US" sz="2400" spc="-1" strike="noStrike">
              <a:solidFill>
                <a:srgbClr val="000000"/>
              </a:solidFill>
              <a:latin typeface="Daytona Condensed Light"/>
            </a:endParaRPr>
          </a:p>
        </p:txBody>
      </p:sp>
      <p:pic>
        <p:nvPicPr>
          <p:cNvPr id="321" name="Picture 6" descr=""/>
          <p:cNvPicPr/>
          <p:nvPr/>
        </p:nvPicPr>
        <p:blipFill>
          <a:blip r:embed="rId1">
            <a:alphaModFix amt="20000"/>
          </a:blip>
          <a:stretch/>
        </p:blipFill>
        <p:spPr>
          <a:xfrm>
            <a:off x="2666880" y="0"/>
            <a:ext cx="6857640" cy="6857640"/>
          </a:xfrm>
          <a:prstGeom prst="rect">
            <a:avLst/>
          </a:prstGeom>
          <a:ln w="0">
            <a:noFill/>
          </a:ln>
        </p:spPr>
      </p:pic>
      <p:sp>
        <p:nvSpPr>
          <p:cNvPr id="4" name="PlaceHolder 3"/>
          <p:cNvSpPr>
            <a:spLocks noGrp="1"/>
          </p:cNvSpPr>
          <p:nvPr>
            <p:ph type="ftr" idx="4"/>
          </p:nvPr>
        </p:nvSpPr>
        <p:spPr/>
        <p:txBody>
          <a:bodyPr/>
          <a:p>
            <a:r>
              <a:t>presentation title</a:t>
            </a:r>
          </a:p>
        </p:txBody>
      </p:sp>
      <p:sp>
        <p:nvSpPr>
          <p:cNvPr id="5" name="PlaceHolder 4"/>
          <p:cNvSpPr>
            <a:spLocks noGrp="1"/>
          </p:cNvSpPr>
          <p:nvPr>
            <p:ph type="sldNum" idx="3"/>
          </p:nvPr>
        </p:nvSpPr>
        <p:spPr/>
        <p:txBody>
          <a:bodyPr/>
          <a:p>
            <a:fld id="{21B7C171-2193-4CC1-8989-B32ECB53FC99}" type="slidenum">
              <a:t>25</a:t>
            </a:fld>
          </a:p>
        </p:txBody>
      </p:sp>
    </p:spTree>
  </p:cSld>
  <mc:AlternateContent>
    <mc:Choice Requires="p14">
      <p:transition spd="med" p14:dur="900"/>
    </mc:Choice>
    <mc:Fallback>
      <p:transition spd="med"/>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1" lang="en-US" sz="4800" spc="299" strike="noStrike" cap="all">
                <a:solidFill>
                  <a:srgbClr val="000000"/>
                </a:solidFill>
                <a:latin typeface="Daytona Condensed Light"/>
              </a:rPr>
              <a:t>Update And Delete the Coupon</a:t>
            </a:r>
            <a:endParaRPr b="0" lang="en-US" sz="4800" spc="-1" strike="noStrike">
              <a:solidFill>
                <a:srgbClr val="000000"/>
              </a:solidFill>
              <a:latin typeface="Daytona Condensed Light"/>
            </a:endParaRPr>
          </a:p>
        </p:txBody>
      </p:sp>
      <p:sp>
        <p:nvSpPr>
          <p:cNvPr id="323"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gn="just">
              <a:lnSpc>
                <a:spcPct val="90000"/>
              </a:lnSpc>
              <a:buClr>
                <a:srgbClr val="000000"/>
              </a:buClr>
              <a:buFont typeface="Arial"/>
              <a:buChar char="•"/>
            </a:pPr>
            <a:r>
              <a:rPr b="0" lang="en-US" sz="2400" spc="-1" strike="noStrike">
                <a:solidFill>
                  <a:srgbClr val="000000"/>
                </a:solidFill>
                <a:latin typeface="Daytona Condensed Light"/>
              </a:rPr>
              <a:t>Here, the user can update their coupons and delete them. </a:t>
            </a:r>
            <a:endParaRPr b="0" lang="en-US" sz="2400" spc="-1" strike="noStrike">
              <a:solidFill>
                <a:srgbClr val="000000"/>
              </a:solidFill>
              <a:latin typeface="Daytona Condensed Light"/>
            </a:endParaRPr>
          </a:p>
          <a:p>
            <a:pPr indent="0" algn="just">
              <a:lnSpc>
                <a:spcPct val="90000"/>
              </a:lnSpc>
              <a:buNone/>
            </a:pPr>
            <a:endParaRPr b="0" lang="en-US" sz="2400" spc="-1" strike="noStrike">
              <a:solidFill>
                <a:srgbClr val="000000"/>
              </a:solidFill>
              <a:latin typeface="Daytona Condensed Light"/>
            </a:endParaRPr>
          </a:p>
          <a:p>
            <a:pPr marL="228600" indent="-228600" algn="just">
              <a:lnSpc>
                <a:spcPct val="90000"/>
              </a:lnSpc>
              <a:spcAft>
                <a:spcPts val="799"/>
              </a:spcAft>
              <a:buClr>
                <a:srgbClr val="000000"/>
              </a:buClr>
              <a:buFont typeface="Arial"/>
              <a:buChar char="•"/>
            </a:pPr>
            <a:r>
              <a:rPr b="0" lang="en-US" sz="2400" spc="-1" strike="noStrike">
                <a:solidFill>
                  <a:srgbClr val="000000"/>
                </a:solidFill>
                <a:latin typeface="Daytona Condensed Light"/>
              </a:rPr>
              <a:t>So, it can be flexible for users to commit to our service platform. </a:t>
            </a:r>
            <a:endParaRPr b="0" lang="en-US" sz="2400" spc="-1" strike="noStrike">
              <a:solidFill>
                <a:srgbClr val="000000"/>
              </a:solidFill>
              <a:latin typeface="Daytona Condensed Light"/>
            </a:endParaRPr>
          </a:p>
          <a:p>
            <a:pPr indent="0">
              <a:lnSpc>
                <a:spcPct val="90000"/>
              </a:lnSpc>
              <a:spcBef>
                <a:spcPts val="1001"/>
              </a:spcBef>
              <a:buNone/>
            </a:pPr>
            <a:endParaRPr b="0" lang="en-US" sz="2400" spc="-1" strike="noStrike">
              <a:solidFill>
                <a:srgbClr val="000000"/>
              </a:solidFill>
              <a:latin typeface="Daytona Condensed Light"/>
            </a:endParaRPr>
          </a:p>
        </p:txBody>
      </p:sp>
      <p:pic>
        <p:nvPicPr>
          <p:cNvPr id="324" name="Picture 6" descr=""/>
          <p:cNvPicPr/>
          <p:nvPr/>
        </p:nvPicPr>
        <p:blipFill>
          <a:blip r:embed="rId1">
            <a:alphaModFix amt="20000"/>
          </a:blip>
          <a:stretch/>
        </p:blipFill>
        <p:spPr>
          <a:xfrm>
            <a:off x="2666880" y="0"/>
            <a:ext cx="6857640" cy="6857640"/>
          </a:xfrm>
          <a:prstGeom prst="rect">
            <a:avLst/>
          </a:prstGeom>
          <a:ln w="0">
            <a:noFill/>
          </a:ln>
        </p:spPr>
      </p:pic>
      <p:sp>
        <p:nvSpPr>
          <p:cNvPr id="4" name="PlaceHolder 3"/>
          <p:cNvSpPr>
            <a:spLocks noGrp="1"/>
          </p:cNvSpPr>
          <p:nvPr>
            <p:ph type="ftr" idx="4"/>
          </p:nvPr>
        </p:nvSpPr>
        <p:spPr/>
        <p:txBody>
          <a:bodyPr/>
          <a:p>
            <a:r>
              <a:t>presentation title</a:t>
            </a:r>
          </a:p>
        </p:txBody>
      </p:sp>
      <p:sp>
        <p:nvSpPr>
          <p:cNvPr id="5" name="PlaceHolder 4"/>
          <p:cNvSpPr>
            <a:spLocks noGrp="1"/>
          </p:cNvSpPr>
          <p:nvPr>
            <p:ph type="sldNum" idx="3"/>
          </p:nvPr>
        </p:nvSpPr>
        <p:spPr/>
        <p:txBody>
          <a:bodyPr/>
          <a:p>
            <a:fld id="{EA5F7F8C-4635-4EBF-80B7-32CEFDE7F00E}" type="slidenum">
              <a:t>26</a:t>
            </a:fld>
          </a:p>
        </p:txBody>
      </p:sp>
    </p:spTree>
  </p:cSld>
  <mc:AlternateContent>
    <mc:Choice Requires="p14">
      <p:transition spd="slow" p14:dur="3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Daytona Condensed Light"/>
              </a:rPr>
              <a:t>Transaction</a:t>
            </a:r>
            <a:endParaRPr b="0" lang="en-US" sz="4800" spc="-1" strike="noStrike">
              <a:solidFill>
                <a:srgbClr val="000000"/>
              </a:solidFill>
              <a:latin typeface="Daytona Condensed Light"/>
            </a:endParaRPr>
          </a:p>
        </p:txBody>
      </p:sp>
      <p:sp>
        <p:nvSpPr>
          <p:cNvPr id="326"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User can Directly purchase their Coupons and receive payments via Debit card or Credit card or virtual wallet. So, it will be straightforward for users for adopting the new platform environment. </a:t>
            </a:r>
            <a:endParaRPr b="0" lang="en-US" sz="2400" spc="-1" strike="noStrike">
              <a:solidFill>
                <a:srgbClr val="000000"/>
              </a:solidFill>
              <a:latin typeface="Daytona Condensed Light"/>
            </a:endParaRPr>
          </a:p>
          <a:p>
            <a:pPr indent="0">
              <a:lnSpc>
                <a:spcPct val="90000"/>
              </a:lnSpc>
              <a:spcBef>
                <a:spcPts val="1001"/>
              </a:spcBef>
              <a:buNone/>
            </a:pPr>
            <a:endParaRPr b="0" lang="en-US" sz="2400" spc="-1" strike="noStrike">
              <a:solidFill>
                <a:srgbClr val="000000"/>
              </a:solidFill>
              <a:latin typeface="Daytona Condensed Light"/>
            </a:endParaRPr>
          </a:p>
        </p:txBody>
      </p:sp>
      <p:pic>
        <p:nvPicPr>
          <p:cNvPr id="327" name="Picture 6" descr=""/>
          <p:cNvPicPr/>
          <p:nvPr/>
        </p:nvPicPr>
        <p:blipFill>
          <a:blip r:embed="rId1">
            <a:alphaModFix amt="35000"/>
          </a:blip>
          <a:srcRect l="0" t="16408" r="0" b="22631"/>
          <a:stretch/>
        </p:blipFill>
        <p:spPr>
          <a:xfrm>
            <a:off x="2919960" y="2668320"/>
            <a:ext cx="6351840" cy="3871800"/>
          </a:xfrm>
          <a:prstGeom prst="rect">
            <a:avLst/>
          </a:prstGeom>
          <a:ln w="0">
            <a:noFill/>
          </a:ln>
        </p:spPr>
      </p:pic>
      <p:sp>
        <p:nvSpPr>
          <p:cNvPr id="4" name="PlaceHolder 3"/>
          <p:cNvSpPr>
            <a:spLocks noGrp="1"/>
          </p:cNvSpPr>
          <p:nvPr>
            <p:ph type="ftr" idx="4"/>
          </p:nvPr>
        </p:nvSpPr>
        <p:spPr/>
        <p:txBody>
          <a:bodyPr/>
          <a:p>
            <a:r>
              <a:t>presentation title</a:t>
            </a:r>
          </a:p>
        </p:txBody>
      </p:sp>
      <p:sp>
        <p:nvSpPr>
          <p:cNvPr id="5" name="PlaceHolder 4"/>
          <p:cNvSpPr>
            <a:spLocks noGrp="1"/>
          </p:cNvSpPr>
          <p:nvPr>
            <p:ph type="sldNum" idx="3"/>
          </p:nvPr>
        </p:nvSpPr>
        <p:spPr/>
        <p:txBody>
          <a:bodyPr/>
          <a:p>
            <a:fld id="{95518511-DB61-4F3F-917F-541A11E0CE23}" type="slidenum">
              <a:t>27</a:t>
            </a:fld>
          </a:p>
        </p:txBody>
      </p:sp>
    </p:spTree>
  </p:cSld>
  <mc:AlternateContent>
    <mc:Choice Requires="p14">
      <p:transition spd="slow" p14:dur="1600">
        <p14:prism isInverted="true"/>
      </p:transition>
    </mc:Choice>
    <mc:Fallback>
      <p:transition spd="slow">
        <p:fade/>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Future work</a:t>
            </a:r>
            <a:endParaRPr b="0" lang="en-US" sz="4800" spc="-1" strike="noStrike">
              <a:solidFill>
                <a:srgbClr val="000000"/>
              </a:solidFill>
              <a:latin typeface="Daytona Condensed Light"/>
            </a:endParaRPr>
          </a:p>
        </p:txBody>
      </p:sp>
      <p:sp>
        <p:nvSpPr>
          <p:cNvPr id="329"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gn="just">
              <a:lnSpc>
                <a:spcPct val="90000"/>
              </a:lnSpc>
              <a:buClr>
                <a:srgbClr val="000000"/>
              </a:buClr>
              <a:buFont typeface="Arial"/>
              <a:buChar char="•"/>
            </a:pPr>
            <a:r>
              <a:rPr b="0" lang="en-US" sz="2400" spc="-1" strike="noStrike">
                <a:solidFill>
                  <a:srgbClr val="000000"/>
                </a:solidFill>
                <a:latin typeface="Daytona Condensed Light"/>
              </a:rPr>
              <a:t>We can also include a section for negotiation where users can negotiate on purchasing and selling vouchers and gift cards. </a:t>
            </a:r>
            <a:endParaRPr b="0" lang="en-US" sz="2400" spc="-1" strike="noStrike">
              <a:solidFill>
                <a:srgbClr val="000000"/>
              </a:solidFill>
              <a:latin typeface="Daytona Condensed Light"/>
            </a:endParaRPr>
          </a:p>
          <a:p>
            <a:pPr indent="0" algn="just">
              <a:lnSpc>
                <a:spcPct val="90000"/>
              </a:lnSpc>
              <a:buNone/>
            </a:pPr>
            <a:endParaRPr b="0" lang="en-US" sz="2400" spc="-1" strike="noStrike">
              <a:solidFill>
                <a:srgbClr val="000000"/>
              </a:solidFill>
              <a:latin typeface="Daytona Condensed Light"/>
            </a:endParaRPr>
          </a:p>
          <a:p>
            <a:pPr marL="228600" indent="-228600" algn="just">
              <a:lnSpc>
                <a:spcPct val="90000"/>
              </a:lnSpc>
              <a:buClr>
                <a:srgbClr val="000000"/>
              </a:buClr>
              <a:buFont typeface="Arial"/>
              <a:buChar char="•"/>
            </a:pPr>
            <a:r>
              <a:rPr b="0" lang="en-US" sz="2400" spc="-1" strike="noStrike">
                <a:solidFill>
                  <a:srgbClr val="000000"/>
                </a:solidFill>
                <a:latin typeface="Daytona Condensed Light"/>
              </a:rPr>
              <a:t>we can also add another section for globally circulated vouchers from other websites using APIs (because sometimes they may work or may not).</a:t>
            </a:r>
            <a:endParaRPr b="0" lang="en-US" sz="2400" spc="-1" strike="noStrike">
              <a:solidFill>
                <a:srgbClr val="000000"/>
              </a:solidFill>
              <a:latin typeface="Daytona Condensed Light"/>
            </a:endParaRPr>
          </a:p>
          <a:p>
            <a:pPr indent="0" algn="just">
              <a:lnSpc>
                <a:spcPct val="90000"/>
              </a:lnSpc>
              <a:buNone/>
            </a:pPr>
            <a:endParaRPr b="0" lang="en-US" sz="2400" spc="-1" strike="noStrike">
              <a:solidFill>
                <a:srgbClr val="000000"/>
              </a:solidFill>
              <a:latin typeface="Daytona Condensed Light"/>
            </a:endParaRPr>
          </a:p>
          <a:p>
            <a:pPr marL="228600" indent="-228600" algn="just">
              <a:lnSpc>
                <a:spcPct val="90000"/>
              </a:lnSpc>
              <a:buClr>
                <a:srgbClr val="000000"/>
              </a:buClr>
              <a:buFont typeface="Arial"/>
              <a:buChar char="•"/>
            </a:pPr>
            <a:r>
              <a:rPr b="0" lang="en-US" sz="2400" spc="-1" strike="noStrike">
                <a:solidFill>
                  <a:srgbClr val="000000"/>
                </a:solidFill>
                <a:latin typeface="Daytona Condensed Light"/>
              </a:rPr>
              <a:t>We would also develop an android app and launch it on the play store which will make our platform more dynamic and global.</a:t>
            </a:r>
            <a:endParaRPr b="0" lang="en-US" sz="2400" spc="-1" strike="noStrike">
              <a:solidFill>
                <a:srgbClr val="000000"/>
              </a:solidFill>
              <a:latin typeface="Daytona Condensed Light"/>
            </a:endParaRPr>
          </a:p>
          <a:p>
            <a:pPr indent="0" algn="just">
              <a:lnSpc>
                <a:spcPct val="90000"/>
              </a:lnSpc>
              <a:buNone/>
            </a:pPr>
            <a:endParaRPr b="0" lang="en-US" sz="2400" spc="-1" strike="noStrike">
              <a:solidFill>
                <a:srgbClr val="000000"/>
              </a:solidFill>
              <a:latin typeface="Daytona Condensed Light"/>
            </a:endParaRPr>
          </a:p>
          <a:p>
            <a:pPr marL="228600" indent="-228600" algn="just">
              <a:lnSpc>
                <a:spcPct val="90000"/>
              </a:lnSpc>
              <a:buClr>
                <a:srgbClr val="000000"/>
              </a:buClr>
              <a:buFont typeface="Arial"/>
              <a:buChar char="•"/>
            </a:pPr>
            <a:r>
              <a:rPr b="0" lang="en-US" sz="2400" spc="-1" strike="noStrike">
                <a:solidFill>
                  <a:srgbClr val="000000"/>
                </a:solidFill>
                <a:latin typeface="Daytona Condensed Light"/>
              </a:rPr>
              <a:t>Upgrade the user interface for more attraction and availability for users. </a:t>
            </a:r>
            <a:endParaRPr b="0" lang="en-US" sz="2400" spc="-1" strike="noStrike">
              <a:solidFill>
                <a:srgbClr val="000000"/>
              </a:solidFill>
              <a:latin typeface="Daytona Condensed Light"/>
            </a:endParaRPr>
          </a:p>
          <a:p>
            <a:pPr indent="0" algn="just">
              <a:lnSpc>
                <a:spcPct val="90000"/>
              </a:lnSpc>
              <a:buNone/>
            </a:pPr>
            <a:endParaRPr b="0" lang="en-US" sz="2400" spc="-1" strike="noStrike">
              <a:solidFill>
                <a:srgbClr val="000000"/>
              </a:solidFill>
              <a:latin typeface="Daytona Condensed Light"/>
            </a:endParaRPr>
          </a:p>
          <a:p>
            <a:pPr marL="228600" indent="-228600" algn="just">
              <a:lnSpc>
                <a:spcPct val="90000"/>
              </a:lnSpc>
              <a:spcAft>
                <a:spcPts val="799"/>
              </a:spcAft>
              <a:buClr>
                <a:srgbClr val="000000"/>
              </a:buClr>
              <a:buFont typeface="Arial"/>
              <a:buChar char="•"/>
            </a:pPr>
            <a:r>
              <a:rPr b="0" lang="en-US" sz="2400" spc="-1" strike="noStrike">
                <a:solidFill>
                  <a:srgbClr val="000000"/>
                </a:solidFill>
                <a:latin typeface="Daytona Condensed Light"/>
              </a:rPr>
              <a:t>We can also implement a notification feature as people can get notified we sometimes upload a new voucher or gift card.  </a:t>
            </a:r>
            <a:endParaRPr b="0" lang="en-US" sz="2400" spc="-1" strike="noStrike">
              <a:solidFill>
                <a:srgbClr val="000000"/>
              </a:solidFill>
              <a:latin typeface="Daytona Condensed Light"/>
            </a:endParaRPr>
          </a:p>
          <a:p>
            <a:pPr indent="0">
              <a:lnSpc>
                <a:spcPct val="90000"/>
              </a:lnSpc>
              <a:spcBef>
                <a:spcPts val="1001"/>
              </a:spcBef>
              <a:buNone/>
            </a:pPr>
            <a:endParaRPr b="0" lang="en-US" sz="2400" spc="-1" strike="noStrike">
              <a:solidFill>
                <a:srgbClr val="000000"/>
              </a:solidFill>
              <a:latin typeface="Daytona Condensed Light"/>
            </a:endParaRPr>
          </a:p>
        </p:txBody>
      </p:sp>
      <p:pic>
        <p:nvPicPr>
          <p:cNvPr id="330" name="Picture 6" descr=""/>
          <p:cNvPicPr/>
          <p:nvPr/>
        </p:nvPicPr>
        <p:blipFill>
          <a:blip r:embed="rId1">
            <a:alphaModFix amt="20000"/>
          </a:blip>
          <a:stretch/>
        </p:blipFill>
        <p:spPr>
          <a:xfrm>
            <a:off x="1245600" y="0"/>
            <a:ext cx="9700200" cy="6857640"/>
          </a:xfrm>
          <a:prstGeom prst="rect">
            <a:avLst/>
          </a:prstGeom>
          <a:ln w="0">
            <a:noFill/>
          </a:ln>
        </p:spPr>
      </p:pic>
      <p:sp>
        <p:nvSpPr>
          <p:cNvPr id="4" name="PlaceHolder 3"/>
          <p:cNvSpPr>
            <a:spLocks noGrp="1"/>
          </p:cNvSpPr>
          <p:nvPr>
            <p:ph type="ftr" idx="4"/>
          </p:nvPr>
        </p:nvSpPr>
        <p:spPr/>
        <p:txBody>
          <a:bodyPr/>
          <a:p>
            <a:r>
              <a:t>presentation title</a:t>
            </a:r>
          </a:p>
        </p:txBody>
      </p:sp>
      <p:sp>
        <p:nvSpPr>
          <p:cNvPr id="5" name="PlaceHolder 4"/>
          <p:cNvSpPr>
            <a:spLocks noGrp="1"/>
          </p:cNvSpPr>
          <p:nvPr>
            <p:ph type="sldNum" idx="3"/>
          </p:nvPr>
        </p:nvSpPr>
        <p:spPr/>
        <p:txBody>
          <a:bodyPr/>
          <a:p>
            <a:fld id="{D372115B-E24F-40E3-8377-54EBEB23E1FE}"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References </a:t>
            </a:r>
            <a:r>
              <a:rPr b="0" lang="en-US" sz="4800" spc="299" strike="noStrike" cap="all">
                <a:solidFill>
                  <a:srgbClr val="000000"/>
                </a:solidFill>
                <a:latin typeface="Posterama"/>
              </a:rPr>
              <a:t>	</a:t>
            </a:r>
            <a:endParaRPr b="0" lang="en-US" sz="4800" spc="-1" strike="noStrike">
              <a:solidFill>
                <a:srgbClr val="000000"/>
              </a:solidFill>
              <a:latin typeface="Daytona Condensed Light"/>
            </a:endParaRPr>
          </a:p>
        </p:txBody>
      </p:sp>
      <p:sp>
        <p:nvSpPr>
          <p:cNvPr id="332"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gn="just">
              <a:lnSpc>
                <a:spcPct val="90000"/>
              </a:lnSpc>
              <a:spcBef>
                <a:spcPts val="1001"/>
              </a:spcBef>
              <a:buClr>
                <a:srgbClr val="000000"/>
              </a:buClr>
              <a:buFont typeface="Arial"/>
              <a:buChar char="•"/>
            </a:pPr>
            <a:r>
              <a:rPr b="0" lang="en-IN" sz="2400" spc="-1" strike="noStrike">
                <a:solidFill>
                  <a:srgbClr val="000000"/>
                </a:solidFill>
                <a:latin typeface="Daytona Condensed Light"/>
              </a:rPr>
              <a:t>[1] </a:t>
            </a:r>
            <a:r>
              <a:rPr b="0" lang="en-IN" sz="2400" spc="-1" strike="noStrike" u="sng">
                <a:solidFill>
                  <a:srgbClr val="0563c1"/>
                </a:solidFill>
                <a:uFillTx/>
                <a:latin typeface="Daytona Condensed Light"/>
                <a:hlinkClick r:id="rId1"/>
              </a:rPr>
              <a:t>https://www.rakuten.com/</a:t>
            </a:r>
            <a:endParaRPr b="0" lang="en-US" sz="2400" spc="-1" strike="noStrike">
              <a:solidFill>
                <a:srgbClr val="000000"/>
              </a:solidFill>
              <a:latin typeface="Daytona Condensed Light"/>
            </a:endParaRPr>
          </a:p>
          <a:p>
            <a:pPr marL="228600" indent="-228600" algn="just">
              <a:lnSpc>
                <a:spcPct val="90000"/>
              </a:lnSpc>
              <a:spcBef>
                <a:spcPts val="1001"/>
              </a:spcBef>
              <a:buClr>
                <a:srgbClr val="000000"/>
              </a:buClr>
              <a:buFont typeface="Arial"/>
              <a:buChar char="•"/>
            </a:pPr>
            <a:r>
              <a:rPr b="0" lang="en-IN" sz="2400" spc="-1" strike="noStrike">
                <a:solidFill>
                  <a:srgbClr val="000000"/>
                </a:solidFill>
                <a:latin typeface="Daytona Condensed Light"/>
              </a:rPr>
              <a:t>[2] </a:t>
            </a:r>
            <a:r>
              <a:rPr b="0" lang="en-IN" sz="2400" spc="-1" strike="noStrike" u="sng">
                <a:solidFill>
                  <a:srgbClr val="0563c1"/>
                </a:solidFill>
                <a:uFillTx/>
                <a:latin typeface="Daytona Condensed Light"/>
                <a:hlinkClick r:id="rId2"/>
              </a:rPr>
              <a:t>https://home.ibotta.com/</a:t>
            </a:r>
            <a:endParaRPr b="0" lang="en-US" sz="2400" spc="-1" strike="noStrike">
              <a:solidFill>
                <a:srgbClr val="000000"/>
              </a:solidFill>
              <a:latin typeface="Daytona Condensed Light"/>
            </a:endParaRPr>
          </a:p>
          <a:p>
            <a:pPr marL="228600" indent="-228600" algn="just">
              <a:lnSpc>
                <a:spcPct val="90000"/>
              </a:lnSpc>
              <a:spcBef>
                <a:spcPts val="1001"/>
              </a:spcBef>
              <a:buClr>
                <a:srgbClr val="000000"/>
              </a:buClr>
              <a:buFont typeface="Arial"/>
              <a:buChar char="•"/>
            </a:pPr>
            <a:r>
              <a:rPr b="0" lang="en-IN" sz="2400" spc="-1" strike="noStrike">
                <a:solidFill>
                  <a:srgbClr val="000000"/>
                </a:solidFill>
                <a:latin typeface="Daytona Condensed Light"/>
              </a:rPr>
              <a:t>[3] </a:t>
            </a:r>
            <a:r>
              <a:rPr b="0" lang="en-IN" sz="2400" spc="-1" strike="noStrike" u="sng">
                <a:solidFill>
                  <a:srgbClr val="0563c1"/>
                </a:solidFill>
                <a:uFillTx/>
                <a:latin typeface="Daytona Condensed Light"/>
                <a:hlinkClick r:id="rId3"/>
              </a:rPr>
              <a:t>https://www.coupondunia.in/</a:t>
            </a:r>
            <a:endParaRPr b="0" lang="en-US" sz="2400" spc="-1" strike="noStrike">
              <a:solidFill>
                <a:srgbClr val="000000"/>
              </a:solidFill>
              <a:latin typeface="Daytona Condensed Light"/>
            </a:endParaRPr>
          </a:p>
          <a:p>
            <a:pPr indent="0">
              <a:lnSpc>
                <a:spcPct val="90000"/>
              </a:lnSpc>
              <a:spcBef>
                <a:spcPts val="1001"/>
              </a:spcBef>
              <a:buNone/>
            </a:pPr>
            <a:endParaRPr b="0" lang="en-US" sz="2400" spc="-1" strike="noStrike">
              <a:solidFill>
                <a:srgbClr val="000000"/>
              </a:solidFill>
              <a:latin typeface="Daytona Condensed Light"/>
            </a:endParaRPr>
          </a:p>
        </p:txBody>
      </p:sp>
      <p:pic>
        <p:nvPicPr>
          <p:cNvPr id="333" name="Picture 6" descr=""/>
          <p:cNvPicPr/>
          <p:nvPr/>
        </p:nvPicPr>
        <p:blipFill>
          <a:blip r:embed="rId4">
            <a:alphaModFix amt="20000"/>
          </a:blip>
          <a:stretch/>
        </p:blipFill>
        <p:spPr>
          <a:xfrm>
            <a:off x="5540400" y="0"/>
            <a:ext cx="6651360" cy="6857640"/>
          </a:xfrm>
          <a:prstGeom prst="rect">
            <a:avLst/>
          </a:prstGeom>
          <a:ln w="0">
            <a:noFill/>
          </a:ln>
        </p:spPr>
      </p:pic>
      <p:sp>
        <p:nvSpPr>
          <p:cNvPr id="4" name="PlaceHolder 3"/>
          <p:cNvSpPr>
            <a:spLocks noGrp="1"/>
          </p:cNvSpPr>
          <p:nvPr>
            <p:ph type="ftr" idx="4"/>
          </p:nvPr>
        </p:nvSpPr>
        <p:spPr/>
        <p:txBody>
          <a:bodyPr/>
          <a:p>
            <a:r>
              <a:t>presentation title</a:t>
            </a:r>
          </a:p>
        </p:txBody>
      </p:sp>
      <p:sp>
        <p:nvSpPr>
          <p:cNvPr id="5" name="PlaceHolder 4"/>
          <p:cNvSpPr>
            <a:spLocks noGrp="1"/>
          </p:cNvSpPr>
          <p:nvPr>
            <p:ph type="sldNum" idx="3"/>
          </p:nvPr>
        </p:nvSpPr>
        <p:spPr/>
        <p:txBody>
          <a:bodyPr/>
          <a:p>
            <a:fld id="{87C3F641-3C31-4CFF-B001-9C9A97707D57}" type="slidenum">
              <a:t>29</a:t>
            </a:fld>
          </a:p>
        </p:txBody>
      </p:sp>
    </p:spTree>
  </p:cSld>
  <mc:AlternateContent>
    <mc:Choice Requires="p14">
      <p:transition spd="slow" p14:dur="16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Outline of presentation</a:t>
            </a:r>
            <a:endParaRPr b="0" lang="en-US" sz="4800" spc="-1" strike="noStrike">
              <a:solidFill>
                <a:srgbClr val="000000"/>
              </a:solidFill>
              <a:latin typeface="Daytona Condensed Light"/>
            </a:endParaRPr>
          </a:p>
        </p:txBody>
      </p:sp>
      <p:sp>
        <p:nvSpPr>
          <p:cNvPr id="259" name="PlaceHolder 2"/>
          <p:cNvSpPr>
            <a:spLocks noGrp="1"/>
          </p:cNvSpPr>
          <p:nvPr>
            <p:ph/>
          </p:nvPr>
        </p:nvSpPr>
        <p:spPr>
          <a:xfrm>
            <a:off x="1295280" y="1523880"/>
            <a:ext cx="9820440" cy="4683960"/>
          </a:xfrm>
          <a:prstGeom prst="rect">
            <a:avLst/>
          </a:prstGeom>
          <a:noFill/>
          <a:ln w="0">
            <a:noFill/>
          </a:ln>
        </p:spPr>
        <p:txBody>
          <a:bodyPr lIns="0" rIns="0" tIns="0" bIns="0" anchor="t">
            <a:noAutofit/>
          </a:bodyPr>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Objective</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Scope</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Introduction</a:t>
            </a:r>
            <a:r>
              <a:rPr b="0" lang="en-IN" sz="2400" spc="-1" strike="noStrike">
                <a:solidFill>
                  <a:srgbClr val="000000"/>
                </a:solidFill>
                <a:latin typeface="Daytona Condensed Light"/>
              </a:rPr>
              <a:t> of the project </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IN" sz="2400" spc="-1" strike="noStrike">
                <a:solidFill>
                  <a:srgbClr val="000000"/>
                </a:solidFill>
                <a:latin typeface="Daytona Condensed Light"/>
              </a:rPr>
              <a:t>Project Requirements </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Literature Survey </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SRS</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Timeline Chart</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Modules (With Detailed Description)</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Snapshots/Demonstration</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Future Work</a:t>
            </a:r>
            <a:endParaRPr b="0" lang="en-US" sz="24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Daytona Condensed Light"/>
              </a:rPr>
              <a:t>References </a:t>
            </a:r>
            <a:endParaRPr b="0" lang="en-US" sz="2400" spc="-1" strike="noStrike">
              <a:solidFill>
                <a:srgbClr val="000000"/>
              </a:solidFill>
              <a:latin typeface="Daytona Condensed Light"/>
            </a:endParaRPr>
          </a:p>
        </p:txBody>
      </p:sp>
      <p:pic>
        <p:nvPicPr>
          <p:cNvPr id="260" name="Picture 7" descr=""/>
          <p:cNvPicPr/>
          <p:nvPr/>
        </p:nvPicPr>
        <p:blipFill>
          <a:blip r:embed="rId1">
            <a:alphaModFix amt="20000"/>
          </a:blip>
          <a:stretch/>
        </p:blipFill>
        <p:spPr>
          <a:xfrm>
            <a:off x="6533280" y="1367280"/>
            <a:ext cx="5658480" cy="5490720"/>
          </a:xfrm>
          <a:prstGeom prst="rect">
            <a:avLst/>
          </a:prstGeom>
          <a:ln w="0">
            <a:noFill/>
          </a:ln>
        </p:spPr>
      </p:pic>
      <p:sp>
        <p:nvSpPr>
          <p:cNvPr id="4" name="PlaceHolder 3"/>
          <p:cNvSpPr>
            <a:spLocks noGrp="1"/>
          </p:cNvSpPr>
          <p:nvPr>
            <p:ph type="ftr" idx="4"/>
          </p:nvPr>
        </p:nvSpPr>
        <p:spPr/>
        <p:txBody>
          <a:bodyPr/>
          <a:p>
            <a:r>
              <a:t>Coupon trader</a:t>
            </a:r>
          </a:p>
        </p:txBody>
      </p:sp>
      <p:sp>
        <p:nvSpPr>
          <p:cNvPr id="5" name="PlaceHolder 4"/>
          <p:cNvSpPr>
            <a:spLocks noGrp="1"/>
          </p:cNvSpPr>
          <p:nvPr>
            <p:ph type="sldNum" idx="3"/>
          </p:nvPr>
        </p:nvSpPr>
        <p:spPr/>
        <p:txBody>
          <a:bodyPr/>
          <a:p>
            <a:fld id="{A8614F73-BCEB-4C6C-A637-9F2572C325B0}" type="slidenum">
              <a:t>3</a:t>
            </a:fld>
          </a:p>
        </p:txBody>
      </p:sp>
    </p:spTree>
  </p:cSld>
  <p:transition spd="slow">
    <p:wipe dir="l"/>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icture Placeholder 16"/>
          <p:cNvSpPr/>
          <p:nvPr/>
        </p:nvSpPr>
        <p:spPr>
          <a:xfrm>
            <a:off x="0" y="0"/>
            <a:ext cx="12191760" cy="6857640"/>
          </a:xfrm>
          <a:custGeom>
            <a:avLst/>
            <a:gdLst>
              <a:gd name="textAreaLeft" fmla="*/ 0 w 12191760"/>
              <a:gd name="textAreaRight" fmla="*/ 12192120 w 12191760"/>
              <a:gd name="textAreaTop" fmla="*/ 0 h 6857640"/>
              <a:gd name="textAreaBottom" fmla="*/ 6858000 h 6857640"/>
            </a:gdLst>
            <a:ahLst/>
            <a:rect l="textAreaLeft" t="textAreaTop" r="textAreaRight" b="textAreaBottom"/>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35" name="PlaceHolder 1"/>
          <p:cNvSpPr>
            <a:spLocks noGrp="1"/>
          </p:cNvSpPr>
          <p:nvPr>
            <p:ph type="title"/>
          </p:nvPr>
        </p:nvSpPr>
        <p:spPr>
          <a:xfrm>
            <a:off x="1535760" y="1485360"/>
            <a:ext cx="9120240" cy="3886920"/>
          </a:xfrm>
          <a:prstGeom prst="rect">
            <a:avLst/>
          </a:prstGeom>
          <a:solidFill>
            <a:schemeClr val="accent1">
              <a:lumMod val="20000"/>
              <a:lumOff val="80000"/>
            </a:schemeClr>
          </a:solidFill>
          <a:ln w="0">
            <a:noFill/>
          </a:ln>
        </p:spPr>
        <p:txBody>
          <a:bodyPr lIns="0" rIns="0" tIns="0" bIns="1097280" anchor="b">
            <a:noAutofit/>
          </a:bodyPr>
          <a:p>
            <a:pPr indent="0" algn="ctr">
              <a:lnSpc>
                <a:spcPct val="90000"/>
              </a:lnSpc>
              <a:buNone/>
            </a:pPr>
            <a:r>
              <a:rPr b="0" lang="en-US" sz="4800" spc="299" strike="noStrike" cap="all">
                <a:solidFill>
                  <a:srgbClr val="000000"/>
                </a:solidFill>
                <a:latin typeface="Posterama"/>
              </a:rPr>
              <a:t>Thank you </a:t>
            </a:r>
            <a:endParaRPr b="0" lang="en-US" sz="4800" spc="-1" strike="noStrike">
              <a:solidFill>
                <a:srgbClr val="000000"/>
              </a:solidFill>
              <a:latin typeface="Daytona Condensed Light"/>
            </a:endParaRPr>
          </a:p>
        </p:txBody>
      </p:sp>
      <p:sp>
        <p:nvSpPr>
          <p:cNvPr id="336" name="Picture Placeholder 25"/>
          <p:cNvSpPr/>
          <p:nvPr/>
        </p:nvSpPr>
        <p:spPr>
          <a:xfrm>
            <a:off x="4952880" y="612720"/>
            <a:ext cx="2285640" cy="2285640"/>
          </a:xfrm>
          <a:prstGeom prst="ellipse">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37" name="PlaceHolder 2"/>
          <p:cNvSpPr>
            <a:spLocks noGrp="1"/>
          </p:cNvSpPr>
          <p:nvPr>
            <p:ph/>
          </p:nvPr>
        </p:nvSpPr>
        <p:spPr>
          <a:xfrm>
            <a:off x="1572840" y="5751720"/>
            <a:ext cx="9116280" cy="722160"/>
          </a:xfrm>
          <a:prstGeom prst="rect">
            <a:avLst/>
          </a:prstGeom>
          <a:noFill/>
          <a:ln w="0">
            <a:noFill/>
          </a:ln>
        </p:spPr>
        <p:txBody>
          <a:bodyPr lIns="0" rIns="0" tIns="0" bIns="0" anchor="ctr">
            <a:noAutofit/>
          </a:bodyPr>
          <a:p>
            <a:pPr indent="0" algn="ctr">
              <a:lnSpc>
                <a:spcPts val="2659"/>
              </a:lnSpc>
              <a:buNone/>
              <a:tabLst>
                <a:tab algn="l" pos="0"/>
              </a:tabLst>
            </a:pPr>
            <a:r>
              <a:rPr b="0" lang="en-US" sz="2000" spc="-1" strike="noStrike" cap="all">
                <a:solidFill>
                  <a:srgbClr val="000000"/>
                </a:solidFill>
                <a:latin typeface="Daytona Condensed Light"/>
              </a:rPr>
              <a:t>Coupon Trader</a:t>
            </a:r>
            <a:endParaRPr b="0" lang="en-US" sz="2000" spc="-1" strike="noStrike">
              <a:solidFill>
                <a:srgbClr val="000000"/>
              </a:solidFill>
              <a:latin typeface="Daytona Condensed Light"/>
            </a:endParaRPr>
          </a:p>
        </p:txBody>
      </p:sp>
    </p:spTree>
  </p:cSld>
  <mc:AlternateContent>
    <mc:Choice Requires="p14">
      <p:transition spd="med" p14:dur="800"/>
    </mc:Choice>
    <mc:Fallback>
      <p:transition spd="med"/>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Objective</a:t>
            </a:r>
            <a:endParaRPr b="0" lang="en-US" sz="4800" spc="-1" strike="noStrike">
              <a:solidFill>
                <a:srgbClr val="000000"/>
              </a:solidFill>
              <a:latin typeface="Daytona Condensed Light"/>
            </a:endParaRPr>
          </a:p>
        </p:txBody>
      </p:sp>
      <p:sp>
        <p:nvSpPr>
          <p:cNvPr id="262"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gn="just">
              <a:lnSpc>
                <a:spcPct val="90000"/>
              </a:lnSpc>
              <a:buClr>
                <a:srgbClr val="000000"/>
              </a:buClr>
              <a:buFont typeface="Arial"/>
              <a:buChar char="•"/>
            </a:pPr>
            <a:r>
              <a:rPr b="0" lang="en-US" sz="2400" spc="-1" strike="noStrike">
                <a:solidFill>
                  <a:srgbClr val="000000"/>
                </a:solidFill>
                <a:latin typeface="Daytona Condensed Light"/>
              </a:rPr>
              <a:t>To create a platform for individuals to share and exchange vouchers and coupons from various online retailers and service providers. </a:t>
            </a:r>
            <a:endParaRPr b="0" lang="en-US" sz="2400" spc="-1" strike="noStrike">
              <a:solidFill>
                <a:srgbClr val="000000"/>
              </a:solidFill>
              <a:latin typeface="Daytona Condensed Light"/>
            </a:endParaRPr>
          </a:p>
          <a:p>
            <a:pPr indent="0" algn="just">
              <a:lnSpc>
                <a:spcPct val="90000"/>
              </a:lnSpc>
              <a:buNone/>
              <a:tabLst>
                <a:tab algn="l" pos="0"/>
              </a:tabLst>
            </a:pPr>
            <a:endParaRPr b="0" lang="en-US" sz="2400" spc="-1" strike="noStrike">
              <a:solidFill>
                <a:srgbClr val="000000"/>
              </a:solidFill>
              <a:latin typeface="Daytona Condensed Light"/>
            </a:endParaRPr>
          </a:p>
          <a:p>
            <a:pPr marL="228600" indent="-228600" algn="just">
              <a:lnSpc>
                <a:spcPct val="90000"/>
              </a:lnSpc>
              <a:spcAft>
                <a:spcPts val="799"/>
              </a:spcAft>
              <a:buClr>
                <a:srgbClr val="000000"/>
              </a:buClr>
              <a:buFont typeface="Arial"/>
              <a:buChar char="•"/>
              <a:tabLst>
                <a:tab algn="l" pos="0"/>
              </a:tabLst>
            </a:pPr>
            <a:r>
              <a:rPr b="0" lang="en-US" sz="2400" spc="-1" strike="noStrike">
                <a:solidFill>
                  <a:srgbClr val="000000"/>
                </a:solidFill>
                <a:latin typeface="Daytona Condensed Light"/>
              </a:rPr>
              <a:t>The ultimate goal of the website is to provide a solution for individuals to save money on their online purchases by sharing and trading vouchers and coupons with one another.</a:t>
            </a:r>
            <a:endParaRPr b="0" lang="en-US" sz="2400" spc="-1" strike="noStrike">
              <a:solidFill>
                <a:srgbClr val="000000"/>
              </a:solidFill>
              <a:latin typeface="Daytona Condensed Light"/>
            </a:endParaRPr>
          </a:p>
          <a:p>
            <a:pPr indent="0">
              <a:lnSpc>
                <a:spcPct val="90000"/>
              </a:lnSpc>
              <a:spcBef>
                <a:spcPts val="1001"/>
              </a:spcBef>
              <a:buNone/>
              <a:tabLst>
                <a:tab algn="l" pos="0"/>
              </a:tabLst>
            </a:pPr>
            <a:endParaRPr b="0" lang="en-US" sz="2400" spc="-1" strike="noStrike">
              <a:solidFill>
                <a:srgbClr val="000000"/>
              </a:solidFill>
              <a:latin typeface="Daytona Condensed Light"/>
            </a:endParaRPr>
          </a:p>
        </p:txBody>
      </p:sp>
      <p:pic>
        <p:nvPicPr>
          <p:cNvPr id="263" name="Picture 6" descr=""/>
          <p:cNvPicPr/>
          <p:nvPr/>
        </p:nvPicPr>
        <p:blipFill>
          <a:blip r:embed="rId1">
            <a:alphaModFix amt="20000"/>
          </a:blip>
          <a:stretch/>
        </p:blipFill>
        <p:spPr>
          <a:xfrm>
            <a:off x="8342640" y="3802320"/>
            <a:ext cx="2553480" cy="2553480"/>
          </a:xfrm>
          <a:prstGeom prst="rect">
            <a:avLst/>
          </a:prstGeom>
          <a:ln w="0">
            <a:noFill/>
          </a:ln>
        </p:spPr>
      </p:pic>
      <p:sp>
        <p:nvSpPr>
          <p:cNvPr id="4" name="PlaceHolder 3"/>
          <p:cNvSpPr>
            <a:spLocks noGrp="1"/>
          </p:cNvSpPr>
          <p:nvPr>
            <p:ph type="ftr" idx="4"/>
          </p:nvPr>
        </p:nvSpPr>
        <p:spPr/>
        <p:txBody>
          <a:bodyPr/>
          <a:p>
            <a:r>
              <a:t>Coupon trader</a:t>
            </a:r>
          </a:p>
        </p:txBody>
      </p:sp>
      <p:sp>
        <p:nvSpPr>
          <p:cNvPr id="5" name="PlaceHolder 4"/>
          <p:cNvSpPr>
            <a:spLocks noGrp="1"/>
          </p:cNvSpPr>
          <p:nvPr>
            <p:ph type="sldNum" idx="3"/>
          </p:nvPr>
        </p:nvSpPr>
        <p:spPr/>
        <p:txBody>
          <a:bodyPr/>
          <a:p>
            <a:fld id="{DBEFB512-6E6B-4FE7-B0EF-0B811689BD13}" type="slidenum">
              <a:t>4</a:t>
            </a:fld>
          </a:p>
        </p:txBody>
      </p:sp>
    </p:spTree>
  </p:cSld>
  <p:transition spd="slow">
    <p:wipe dir="l"/>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scope</a:t>
            </a:r>
            <a:endParaRPr b="0" lang="en-US" sz="4800" spc="-1" strike="noStrike">
              <a:solidFill>
                <a:srgbClr val="000000"/>
              </a:solidFill>
              <a:latin typeface="Daytona Condensed Light"/>
            </a:endParaRPr>
          </a:p>
        </p:txBody>
      </p:sp>
      <p:sp>
        <p:nvSpPr>
          <p:cNvPr id="265"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gn="just">
              <a:lnSpc>
                <a:spcPct val="90000"/>
              </a:lnSpc>
              <a:buClr>
                <a:srgbClr val="000000"/>
              </a:buClr>
              <a:buFont typeface="Arial"/>
              <a:buChar char="•"/>
            </a:pPr>
            <a:r>
              <a:rPr b="0" lang="en-US" sz="2000" spc="-1" strike="noStrike">
                <a:solidFill>
                  <a:srgbClr val="000000"/>
                </a:solidFill>
                <a:latin typeface="Daytona Condensed Light"/>
              </a:rPr>
              <a:t>One of the most extensive scopes for this web application would be that it would be user-friendly and easy to operate like any other online business like Flipkart, Amazon, and so on as we are traders like them.</a:t>
            </a:r>
            <a:endParaRPr b="0" lang="en-US" sz="2000" spc="-1" strike="noStrike">
              <a:solidFill>
                <a:srgbClr val="000000"/>
              </a:solidFill>
              <a:latin typeface="Daytona Condensed Light"/>
            </a:endParaRPr>
          </a:p>
          <a:p>
            <a:pPr indent="0" algn="just">
              <a:lnSpc>
                <a:spcPct val="90000"/>
              </a:lnSpc>
              <a:buNone/>
              <a:tabLst>
                <a:tab algn="l" pos="0"/>
              </a:tabLst>
            </a:pPr>
            <a:r>
              <a:rPr b="0" lang="en-US" sz="2000" spc="-1" strike="noStrike">
                <a:solidFill>
                  <a:srgbClr val="000000"/>
                </a:solidFill>
                <a:latin typeface="Daytona Condensed Light"/>
              </a:rPr>
              <a:t> </a:t>
            </a:r>
            <a:endParaRPr b="0" lang="en-US" sz="2000" spc="-1" strike="noStrike">
              <a:solidFill>
                <a:srgbClr val="000000"/>
              </a:solidFill>
              <a:latin typeface="Daytona Condensed Light"/>
            </a:endParaRPr>
          </a:p>
          <a:p>
            <a:pPr marL="228600" indent="-228600" algn="just">
              <a:lnSpc>
                <a:spcPct val="90000"/>
              </a:lnSpc>
              <a:buClr>
                <a:srgbClr val="000000"/>
              </a:buClr>
              <a:buFont typeface="Arial"/>
              <a:buChar char="•"/>
              <a:tabLst>
                <a:tab algn="l" pos="0"/>
              </a:tabLst>
            </a:pPr>
            <a:r>
              <a:rPr b="0" lang="en-US" sz="2000" spc="-1" strike="noStrike">
                <a:solidFill>
                  <a:srgbClr val="000000"/>
                </a:solidFill>
                <a:latin typeface="Daytona Condensed Light"/>
              </a:rPr>
              <a:t>Develop a website for users to list and search for vouchers and coupons from various online retailers and service providers.</a:t>
            </a:r>
            <a:endParaRPr b="0" lang="en-US" sz="2000" spc="-1" strike="noStrike">
              <a:solidFill>
                <a:srgbClr val="000000"/>
              </a:solidFill>
              <a:latin typeface="Daytona Condensed Light"/>
            </a:endParaRPr>
          </a:p>
          <a:p>
            <a:pPr indent="0" algn="just">
              <a:lnSpc>
                <a:spcPct val="90000"/>
              </a:lnSpc>
              <a:buNone/>
              <a:tabLst>
                <a:tab algn="l" pos="0"/>
              </a:tabLst>
            </a:pPr>
            <a:endParaRPr b="0" lang="en-US" sz="2000" spc="-1" strike="noStrike">
              <a:solidFill>
                <a:srgbClr val="000000"/>
              </a:solidFill>
              <a:latin typeface="Daytona Condensed Light"/>
            </a:endParaRPr>
          </a:p>
          <a:p>
            <a:pPr marL="228600" indent="-228600" algn="just">
              <a:lnSpc>
                <a:spcPct val="90000"/>
              </a:lnSpc>
              <a:buClr>
                <a:srgbClr val="000000"/>
              </a:buClr>
              <a:buFont typeface="Arial"/>
              <a:buChar char="•"/>
              <a:tabLst>
                <a:tab algn="l" pos="0"/>
              </a:tabLst>
            </a:pPr>
            <a:r>
              <a:rPr b="0" lang="en-US" sz="2000" spc="-1" strike="noStrike">
                <a:solidFill>
                  <a:srgbClr val="000000"/>
                </a:solidFill>
                <a:latin typeface="Daytona Condensed Light"/>
              </a:rPr>
              <a:t>Allow users to create an account, list vouchers for sale, and search for coupons with the same single account per user.</a:t>
            </a:r>
            <a:endParaRPr b="0" lang="en-US" sz="2000" spc="-1" strike="noStrike">
              <a:solidFill>
                <a:srgbClr val="000000"/>
              </a:solidFill>
              <a:latin typeface="Daytona Condensed Light"/>
            </a:endParaRPr>
          </a:p>
          <a:p>
            <a:pPr indent="0" algn="just">
              <a:lnSpc>
                <a:spcPct val="90000"/>
              </a:lnSpc>
              <a:buNone/>
              <a:tabLst>
                <a:tab algn="l" pos="0"/>
              </a:tabLst>
            </a:pPr>
            <a:endParaRPr b="0" lang="en-US" sz="2000" spc="-1" strike="noStrike">
              <a:solidFill>
                <a:srgbClr val="000000"/>
              </a:solidFill>
              <a:latin typeface="Daytona Condensed Light"/>
            </a:endParaRPr>
          </a:p>
          <a:p>
            <a:pPr marL="228600" indent="-228600" algn="just">
              <a:lnSpc>
                <a:spcPct val="90000"/>
              </a:lnSpc>
              <a:buClr>
                <a:srgbClr val="000000"/>
              </a:buClr>
              <a:buFont typeface="Arial"/>
              <a:buChar char="•"/>
              <a:tabLst>
                <a:tab algn="l" pos="0"/>
              </a:tabLst>
            </a:pPr>
            <a:r>
              <a:rPr b="0" lang="en-US" sz="2000" spc="-1" strike="noStrike">
                <a:solidFill>
                  <a:srgbClr val="000000"/>
                </a:solidFill>
                <a:latin typeface="Daytona Condensed Light"/>
              </a:rPr>
              <a:t>Implement a secure payment system for users to buy or trade vouchers and coupons.</a:t>
            </a:r>
            <a:endParaRPr b="0" lang="en-US" sz="2000" spc="-1" strike="noStrike">
              <a:solidFill>
                <a:srgbClr val="000000"/>
              </a:solidFill>
              <a:latin typeface="Daytona Condensed Light"/>
            </a:endParaRPr>
          </a:p>
          <a:p>
            <a:pPr indent="0" algn="just">
              <a:lnSpc>
                <a:spcPct val="90000"/>
              </a:lnSpc>
              <a:buNone/>
              <a:tabLst>
                <a:tab algn="l" pos="0"/>
              </a:tabLst>
            </a:pPr>
            <a:endParaRPr b="0" lang="en-US" sz="2000" spc="-1" strike="noStrike">
              <a:solidFill>
                <a:srgbClr val="000000"/>
              </a:solidFill>
              <a:latin typeface="Daytona Condensed Light"/>
            </a:endParaRPr>
          </a:p>
          <a:p>
            <a:pPr marL="228600" indent="-228600" algn="just">
              <a:lnSpc>
                <a:spcPct val="90000"/>
              </a:lnSpc>
              <a:buClr>
                <a:srgbClr val="000000"/>
              </a:buClr>
              <a:buFont typeface="Arial"/>
              <a:buChar char="•"/>
              <a:tabLst>
                <a:tab algn="l" pos="0"/>
              </a:tabLst>
            </a:pPr>
            <a:r>
              <a:rPr b="0" lang="en-US" sz="2000" spc="-1" strike="noStrike">
                <a:solidFill>
                  <a:srgbClr val="000000"/>
                </a:solidFill>
                <a:latin typeface="Daytona Condensed Light"/>
              </a:rPr>
              <a:t>Provide a user dashboard for each user to manage their listings, orders, and account settings.</a:t>
            </a:r>
            <a:endParaRPr b="0" lang="en-US" sz="2000" spc="-1" strike="noStrike">
              <a:solidFill>
                <a:srgbClr val="000000"/>
              </a:solidFill>
              <a:latin typeface="Daytona Condensed Light"/>
            </a:endParaRPr>
          </a:p>
          <a:p>
            <a:pPr indent="0" algn="just">
              <a:lnSpc>
                <a:spcPct val="90000"/>
              </a:lnSpc>
              <a:buNone/>
              <a:tabLst>
                <a:tab algn="l" pos="0"/>
              </a:tabLst>
            </a:pPr>
            <a:endParaRPr b="0" lang="en-US" sz="2000" spc="-1" strike="noStrike">
              <a:solidFill>
                <a:srgbClr val="000000"/>
              </a:solidFill>
              <a:latin typeface="Daytona Condensed Light"/>
            </a:endParaRPr>
          </a:p>
          <a:p>
            <a:pPr marL="228600" indent="-228600" algn="just">
              <a:lnSpc>
                <a:spcPct val="90000"/>
              </a:lnSpc>
              <a:buClr>
                <a:srgbClr val="000000"/>
              </a:buClr>
              <a:buFont typeface="Arial"/>
              <a:buChar char="•"/>
              <a:tabLst>
                <a:tab algn="l" pos="0"/>
              </a:tabLst>
            </a:pPr>
            <a:r>
              <a:rPr b="0" lang="en-US" sz="2000" spc="-1" strike="noStrike">
                <a:solidFill>
                  <a:srgbClr val="000000"/>
                </a:solidFill>
                <a:latin typeface="Daytona Condensed Light"/>
              </a:rPr>
              <a:t>Only online applicable coupons are available on our platform. </a:t>
            </a:r>
            <a:endParaRPr b="0" lang="en-US" sz="2000" spc="-1" strike="noStrike">
              <a:solidFill>
                <a:srgbClr val="000000"/>
              </a:solidFill>
              <a:latin typeface="Daytona Condensed Light"/>
            </a:endParaRPr>
          </a:p>
          <a:p>
            <a:pPr indent="0">
              <a:lnSpc>
                <a:spcPct val="90000"/>
              </a:lnSpc>
              <a:spcBef>
                <a:spcPts val="1001"/>
              </a:spcBef>
              <a:buNone/>
              <a:tabLst>
                <a:tab algn="l" pos="0"/>
              </a:tabLst>
            </a:pPr>
            <a:endParaRPr b="0" lang="en-US" sz="2000" spc="-1" strike="noStrike">
              <a:solidFill>
                <a:srgbClr val="000000"/>
              </a:solidFill>
              <a:latin typeface="Daytona Condensed Light"/>
            </a:endParaRPr>
          </a:p>
          <a:p>
            <a:pPr indent="0">
              <a:lnSpc>
                <a:spcPct val="90000"/>
              </a:lnSpc>
              <a:spcBef>
                <a:spcPts val="1001"/>
              </a:spcBef>
              <a:buNone/>
              <a:tabLst>
                <a:tab algn="l" pos="0"/>
              </a:tabLst>
            </a:pPr>
            <a:endParaRPr b="0" lang="en-US" sz="2000" spc="-1" strike="noStrike">
              <a:solidFill>
                <a:srgbClr val="000000"/>
              </a:solidFill>
              <a:latin typeface="Daytona Condensed Light"/>
            </a:endParaRPr>
          </a:p>
        </p:txBody>
      </p:sp>
      <p:pic>
        <p:nvPicPr>
          <p:cNvPr id="266" name="Picture 6" descr=""/>
          <p:cNvPicPr/>
          <p:nvPr/>
        </p:nvPicPr>
        <p:blipFill>
          <a:blip r:embed="rId1">
            <a:alphaModFix amt="20000"/>
          </a:blip>
          <a:stretch/>
        </p:blipFill>
        <p:spPr>
          <a:xfrm flipH="1">
            <a:off x="7898400" y="0"/>
            <a:ext cx="4232520" cy="6857640"/>
          </a:xfrm>
          <a:prstGeom prst="rect">
            <a:avLst/>
          </a:prstGeom>
          <a:ln w="0">
            <a:noFill/>
          </a:ln>
        </p:spPr>
      </p:pic>
      <p:sp>
        <p:nvSpPr>
          <p:cNvPr id="4" name="PlaceHolder 3"/>
          <p:cNvSpPr>
            <a:spLocks noGrp="1"/>
          </p:cNvSpPr>
          <p:nvPr>
            <p:ph type="ftr" idx="4"/>
          </p:nvPr>
        </p:nvSpPr>
        <p:spPr/>
        <p:txBody>
          <a:bodyPr/>
          <a:p>
            <a:r>
              <a:t>coupon trader</a:t>
            </a:r>
          </a:p>
        </p:txBody>
      </p:sp>
      <p:sp>
        <p:nvSpPr>
          <p:cNvPr id="5" name="PlaceHolder 4"/>
          <p:cNvSpPr>
            <a:spLocks noGrp="1"/>
          </p:cNvSpPr>
          <p:nvPr>
            <p:ph type="sldNum" idx="3"/>
          </p:nvPr>
        </p:nvSpPr>
        <p:spPr/>
        <p:txBody>
          <a:bodyPr/>
          <a:p>
            <a:fld id="{4DE8528D-2058-43D2-AA92-0B1B8739573A}" type="slidenum">
              <a:t>5</a:t>
            </a:fld>
          </a:p>
        </p:txBody>
      </p:sp>
    </p:spTree>
  </p:cSld>
  <mc:AlternateContent>
    <mc:Choice Requires="p14">
      <p:transition spd="slow" p14:dur="1500">
        <p:split dir="out" orient="vert"/>
      </p:transition>
    </mc:Choice>
    <mc:Fallback>
      <p:transition spd="slow">
        <p:split dir="out" orient="vert"/>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IN" sz="4800" spc="299" strike="noStrike" cap="all">
                <a:solidFill>
                  <a:srgbClr val="000000"/>
                </a:solidFill>
                <a:latin typeface="Daytona Condensed Light"/>
              </a:rPr>
              <a:t>Introduction of the project</a:t>
            </a:r>
            <a:endParaRPr b="0" lang="en-US" sz="4800" spc="-1" strike="noStrike">
              <a:solidFill>
                <a:srgbClr val="000000"/>
              </a:solidFill>
              <a:latin typeface="Daytona Condensed Light"/>
            </a:endParaRPr>
          </a:p>
        </p:txBody>
      </p:sp>
      <p:sp>
        <p:nvSpPr>
          <p:cNvPr id="268"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685800" indent="-228600" algn="just">
              <a:lnSpc>
                <a:spcPct val="90000"/>
              </a:lnSpc>
              <a:spcAft>
                <a:spcPts val="799"/>
              </a:spcAft>
              <a:buClr>
                <a:srgbClr val="000000"/>
              </a:buClr>
              <a:buFont typeface="Arial"/>
              <a:buChar char="•"/>
            </a:pPr>
            <a:r>
              <a:rPr b="0" lang="en-US" sz="2400" spc="-1" strike="noStrike">
                <a:solidFill>
                  <a:srgbClr val="000000"/>
                </a:solidFill>
                <a:latin typeface="Daytona Condensed Light"/>
              </a:rPr>
              <a:t>Financial companies like Paytm, BharatPe, GooglePay, and so on, are providing coupons and rewards for every individual transaction.  </a:t>
            </a:r>
            <a:endParaRPr b="0" lang="en-US" sz="2400" spc="-1" strike="noStrike">
              <a:solidFill>
                <a:srgbClr val="000000"/>
              </a:solidFill>
              <a:latin typeface="Daytona Condensed Light"/>
            </a:endParaRPr>
          </a:p>
          <a:p>
            <a:pPr indent="0" algn="just">
              <a:lnSpc>
                <a:spcPct val="90000"/>
              </a:lnSpc>
              <a:spcAft>
                <a:spcPts val="799"/>
              </a:spcAft>
              <a:buNone/>
            </a:pPr>
            <a:endParaRPr b="0" lang="en-US" sz="2400" spc="-1" strike="noStrike">
              <a:solidFill>
                <a:srgbClr val="000000"/>
              </a:solidFill>
              <a:latin typeface="Daytona Condensed Light"/>
            </a:endParaRPr>
          </a:p>
          <a:p>
            <a:pPr marL="685800" indent="-228600" algn="just">
              <a:lnSpc>
                <a:spcPct val="90000"/>
              </a:lnSpc>
              <a:spcAft>
                <a:spcPts val="799"/>
              </a:spcAft>
              <a:buClr>
                <a:srgbClr val="000000"/>
              </a:buClr>
              <a:buFont typeface="Arial"/>
              <a:buChar char="•"/>
            </a:pPr>
            <a:r>
              <a:rPr b="0" lang="en-US" sz="2400" spc="-1" strike="noStrike">
                <a:solidFill>
                  <a:srgbClr val="000000"/>
                </a:solidFill>
                <a:latin typeface="Daytona Condensed Light"/>
              </a:rPr>
              <a:t>Here, the problems come into the picture where most coupons are unused because they may not be necessary for that individual. So, to stop the coupon’s expiration, we are making a platform to trade coupons. This means people can buy and sell coupons before it gets expired. </a:t>
            </a:r>
            <a:endParaRPr b="0" lang="en-US" sz="2400" spc="-1" strike="noStrike">
              <a:solidFill>
                <a:srgbClr val="000000"/>
              </a:solidFill>
              <a:latin typeface="Daytona Condensed Light"/>
            </a:endParaRPr>
          </a:p>
          <a:p>
            <a:pPr indent="0" algn="just">
              <a:lnSpc>
                <a:spcPct val="90000"/>
              </a:lnSpc>
              <a:spcAft>
                <a:spcPts val="799"/>
              </a:spcAft>
              <a:buNone/>
            </a:pPr>
            <a:endParaRPr b="0" lang="en-US" sz="2400" spc="-1" strike="noStrike">
              <a:solidFill>
                <a:srgbClr val="000000"/>
              </a:solidFill>
              <a:latin typeface="Daytona Condensed Light"/>
            </a:endParaRPr>
          </a:p>
          <a:p>
            <a:pPr marL="685800" indent="-228600" algn="just">
              <a:lnSpc>
                <a:spcPct val="90000"/>
              </a:lnSpc>
              <a:spcAft>
                <a:spcPts val="799"/>
              </a:spcAft>
              <a:buClr>
                <a:srgbClr val="000000"/>
              </a:buClr>
              <a:buFont typeface="Arial"/>
              <a:buChar char="•"/>
            </a:pPr>
            <a:r>
              <a:rPr b="0" lang="en-US" sz="2400" spc="-1" strike="noStrike">
                <a:solidFill>
                  <a:srgbClr val="000000"/>
                </a:solidFill>
                <a:latin typeface="Daytona Condensed Light"/>
              </a:rPr>
              <a:t>Trading coupons that are not helpful for some people can be beneficial for another person. With the help of this system, unused coupons can be used by necessary people and both get the benefits of money.</a:t>
            </a:r>
            <a:endParaRPr b="0" lang="en-US" sz="2400" spc="-1" strike="noStrike">
              <a:solidFill>
                <a:srgbClr val="000000"/>
              </a:solidFill>
              <a:latin typeface="Daytona Condensed Light"/>
            </a:endParaRPr>
          </a:p>
          <a:p>
            <a:pPr indent="0">
              <a:lnSpc>
                <a:spcPct val="90000"/>
              </a:lnSpc>
              <a:spcBef>
                <a:spcPts val="1001"/>
              </a:spcBef>
              <a:buNone/>
            </a:pPr>
            <a:endParaRPr b="0" lang="en-US" sz="2400" spc="-1" strike="noStrike">
              <a:solidFill>
                <a:srgbClr val="000000"/>
              </a:solidFill>
              <a:latin typeface="Daytona Condensed Light"/>
            </a:endParaRPr>
          </a:p>
        </p:txBody>
      </p:sp>
      <p:pic>
        <p:nvPicPr>
          <p:cNvPr id="269" name="Picture 20" descr=""/>
          <p:cNvPicPr/>
          <p:nvPr/>
        </p:nvPicPr>
        <p:blipFill>
          <a:blip r:embed="rId1">
            <a:alphaModFix amt="10000"/>
          </a:blip>
          <a:stretch/>
        </p:blipFill>
        <p:spPr>
          <a:xfrm>
            <a:off x="1523880" y="142920"/>
            <a:ext cx="9143640" cy="6571800"/>
          </a:xfrm>
          <a:prstGeom prst="rect">
            <a:avLst/>
          </a:prstGeom>
          <a:ln w="0">
            <a:noFill/>
          </a:ln>
        </p:spPr>
      </p:pic>
      <p:sp>
        <p:nvSpPr>
          <p:cNvPr id="4" name="PlaceHolder 3"/>
          <p:cNvSpPr>
            <a:spLocks noGrp="1"/>
          </p:cNvSpPr>
          <p:nvPr>
            <p:ph type="ftr" idx="4"/>
          </p:nvPr>
        </p:nvSpPr>
        <p:spPr/>
        <p:txBody>
          <a:bodyPr/>
          <a:p>
            <a:r>
              <a:t>Coupon trader</a:t>
            </a:r>
          </a:p>
        </p:txBody>
      </p:sp>
      <p:sp>
        <p:nvSpPr>
          <p:cNvPr id="5" name="PlaceHolder 4"/>
          <p:cNvSpPr>
            <a:spLocks noGrp="1"/>
          </p:cNvSpPr>
          <p:nvPr>
            <p:ph type="sldNum" idx="3"/>
          </p:nvPr>
        </p:nvSpPr>
        <p:spPr/>
        <p:txBody>
          <a:bodyPr/>
          <a:p>
            <a:fld id="{717A71CB-4DB8-45D4-BB92-FD3F914D7A65}" type="slidenum">
              <a:t>6</a:t>
            </a:fld>
          </a:p>
        </p:txBody>
      </p:sp>
    </p:spTree>
  </p:cSld>
  <mc:AlternateContent>
    <mc:Choice Requires="p14">
      <p:transition spd="slow" p14:dur="34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1295280" y="609480"/>
            <a:ext cx="10058040" cy="91404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Project requirements</a:t>
            </a:r>
            <a:endParaRPr b="0" lang="en-US" sz="4800" spc="-1" strike="noStrike">
              <a:solidFill>
                <a:srgbClr val="000000"/>
              </a:solidFill>
              <a:latin typeface="Daytona Condensed Light"/>
            </a:endParaRPr>
          </a:p>
        </p:txBody>
      </p:sp>
      <p:sp>
        <p:nvSpPr>
          <p:cNvPr id="271" name="PlaceHolder 2"/>
          <p:cNvSpPr>
            <a:spLocks noGrp="1"/>
          </p:cNvSpPr>
          <p:nvPr>
            <p:ph/>
          </p:nvPr>
        </p:nvSpPr>
        <p:spPr>
          <a:xfrm>
            <a:off x="1295280" y="1855800"/>
            <a:ext cx="9820440" cy="4352040"/>
          </a:xfrm>
          <a:prstGeom prst="rect">
            <a:avLst/>
          </a:prstGeom>
          <a:noFill/>
          <a:ln w="0">
            <a:noFill/>
          </a:ln>
        </p:spPr>
        <p:txBody>
          <a:bodyPr lIns="0" rIns="0" tIns="0" bIns="0" anchor="t">
            <a:noAutofit/>
          </a:bodyPr>
          <a:p>
            <a:pPr marL="228600" indent="-228600">
              <a:lnSpc>
                <a:spcPct val="90000"/>
              </a:lnSpc>
              <a:spcBef>
                <a:spcPts val="1001"/>
              </a:spcBef>
              <a:buClr>
                <a:srgbClr val="000000"/>
              </a:buClr>
              <a:buFont typeface="Arial"/>
              <a:buChar char="•"/>
            </a:pPr>
            <a:r>
              <a:rPr b="1" lang="en-US" sz="2400" spc="-1" strike="noStrike">
                <a:solidFill>
                  <a:srgbClr val="000000"/>
                </a:solidFill>
                <a:latin typeface="Daytona Condensed Light"/>
              </a:rPr>
              <a:t>Hardware:</a:t>
            </a:r>
            <a:endParaRPr b="0" lang="en-US" sz="2400" spc="-1" strike="noStrike">
              <a:solidFill>
                <a:srgbClr val="000000"/>
              </a:solidFill>
              <a:latin typeface="Daytona Condensed Light"/>
            </a:endParaRPr>
          </a:p>
          <a:p>
            <a:pPr lvl="3" marL="573840" indent="-285840">
              <a:lnSpc>
                <a:spcPct val="90000"/>
              </a:lnSpc>
              <a:spcBef>
                <a:spcPts val="499"/>
              </a:spcBef>
              <a:buClr>
                <a:srgbClr val="000000"/>
              </a:buClr>
              <a:buFont typeface="Arial"/>
              <a:buChar char="•"/>
            </a:pPr>
            <a:r>
              <a:rPr b="0" lang="en-US" sz="1600" spc="-1" strike="noStrike">
                <a:solidFill>
                  <a:srgbClr val="000000"/>
                </a:solidFill>
                <a:latin typeface="Daytona Condensed Light"/>
              </a:rPr>
              <a:t>No Specific hardware required</a:t>
            </a:r>
            <a:endParaRPr b="0" lang="en-US" sz="1600" spc="-1" strike="noStrike">
              <a:solidFill>
                <a:srgbClr val="000000"/>
              </a:solidFill>
              <a:latin typeface="Daytona Condensed Light"/>
            </a:endParaRPr>
          </a:p>
          <a:p>
            <a:pPr marL="228600" indent="-228600">
              <a:lnSpc>
                <a:spcPct val="90000"/>
              </a:lnSpc>
              <a:spcBef>
                <a:spcPts val="1001"/>
              </a:spcBef>
              <a:buClr>
                <a:srgbClr val="000000"/>
              </a:buClr>
              <a:buFont typeface="Arial"/>
              <a:buChar char="•"/>
            </a:pPr>
            <a:r>
              <a:rPr b="1" lang="en-US" sz="2400" spc="-1" strike="noStrike">
                <a:solidFill>
                  <a:srgbClr val="000000"/>
                </a:solidFill>
                <a:latin typeface="Daytona Condensed Light"/>
              </a:rPr>
              <a:t>Software:</a:t>
            </a:r>
            <a:endParaRPr b="0" lang="en-US" sz="2400" spc="-1" strike="noStrike">
              <a:solidFill>
                <a:srgbClr val="000000"/>
              </a:solidFill>
              <a:latin typeface="Daytona Condensed Light"/>
            </a:endParaRPr>
          </a:p>
          <a:p>
            <a:pPr lvl="2" marL="1143000" indent="-228600">
              <a:lnSpc>
                <a:spcPct val="90000"/>
              </a:lnSpc>
              <a:spcBef>
                <a:spcPts val="499"/>
              </a:spcBef>
              <a:buClr>
                <a:srgbClr val="000000"/>
              </a:buClr>
              <a:buFont typeface="Arial"/>
              <a:buChar char="•"/>
            </a:pPr>
            <a:r>
              <a:rPr b="1" lang="en-IN" sz="1800" spc="-1" strike="noStrike">
                <a:solidFill>
                  <a:srgbClr val="000000"/>
                </a:solidFill>
                <a:latin typeface="Daytona Condensed Light"/>
              </a:rPr>
              <a:t>Front-end</a:t>
            </a:r>
            <a:r>
              <a:rPr b="0" lang="en-IN" sz="1800" spc="-1" strike="noStrike">
                <a:solidFill>
                  <a:srgbClr val="000000"/>
                </a:solidFill>
                <a:latin typeface="Daytona Condensed Light"/>
              </a:rPr>
              <a:t>:</a:t>
            </a:r>
            <a:endParaRPr b="0" lang="en-US" sz="1800" spc="-1" strike="noStrike">
              <a:solidFill>
                <a:srgbClr val="000000"/>
              </a:solidFill>
              <a:latin typeface="Daytona Condensed Light"/>
            </a:endParaRPr>
          </a:p>
          <a:p>
            <a:pPr lvl="3" marL="1600200" indent="-228600">
              <a:lnSpc>
                <a:spcPct val="90000"/>
              </a:lnSpc>
              <a:spcBef>
                <a:spcPts val="499"/>
              </a:spcBef>
              <a:buClr>
                <a:srgbClr val="000000"/>
              </a:buClr>
              <a:buFont typeface="Arial"/>
              <a:buChar char="•"/>
            </a:pPr>
            <a:r>
              <a:rPr b="0" lang="en-IN" sz="1600" spc="-1" strike="noStrike">
                <a:solidFill>
                  <a:srgbClr val="000000"/>
                </a:solidFill>
                <a:latin typeface="Daytona Condensed Light"/>
              </a:rPr>
              <a:t>ReactJS</a:t>
            </a:r>
            <a:endParaRPr b="0" lang="en-US" sz="1600" spc="-1" strike="noStrike">
              <a:solidFill>
                <a:srgbClr val="000000"/>
              </a:solidFill>
              <a:latin typeface="Daytona Condensed Light"/>
            </a:endParaRPr>
          </a:p>
          <a:p>
            <a:pPr lvl="3" marL="1600200" indent="-228600">
              <a:lnSpc>
                <a:spcPct val="90000"/>
              </a:lnSpc>
              <a:spcBef>
                <a:spcPts val="499"/>
              </a:spcBef>
              <a:buClr>
                <a:srgbClr val="000000"/>
              </a:buClr>
              <a:buFont typeface="Arial"/>
              <a:buChar char="•"/>
            </a:pPr>
            <a:r>
              <a:rPr b="0" lang="en-IN" sz="1600" spc="-1" strike="noStrike">
                <a:solidFill>
                  <a:srgbClr val="000000"/>
                </a:solidFill>
                <a:latin typeface="Daytona Condensed Light"/>
              </a:rPr>
              <a:t>Mantine </a:t>
            </a:r>
            <a:endParaRPr b="0" lang="en-US" sz="1600" spc="-1" strike="noStrike">
              <a:solidFill>
                <a:srgbClr val="000000"/>
              </a:solidFill>
              <a:latin typeface="Daytona Condensed Light"/>
            </a:endParaRPr>
          </a:p>
          <a:p>
            <a:pPr lvl="3" marL="1600200" indent="-228600">
              <a:lnSpc>
                <a:spcPct val="90000"/>
              </a:lnSpc>
              <a:spcBef>
                <a:spcPts val="499"/>
              </a:spcBef>
              <a:buClr>
                <a:srgbClr val="000000"/>
              </a:buClr>
              <a:buFont typeface="Arial"/>
              <a:buChar char="•"/>
            </a:pPr>
            <a:r>
              <a:rPr b="0" lang="en-IN" sz="1600" spc="-1" strike="noStrike">
                <a:solidFill>
                  <a:srgbClr val="000000"/>
                </a:solidFill>
                <a:latin typeface="Daytona Condensed Light"/>
              </a:rPr>
              <a:t>Typescript</a:t>
            </a:r>
            <a:endParaRPr b="0" lang="en-US" sz="1600" spc="-1" strike="noStrike">
              <a:solidFill>
                <a:srgbClr val="000000"/>
              </a:solidFill>
              <a:latin typeface="Daytona Condensed Light"/>
            </a:endParaRPr>
          </a:p>
          <a:p>
            <a:pPr lvl="2" marL="1143000" indent="-228600">
              <a:lnSpc>
                <a:spcPct val="90000"/>
              </a:lnSpc>
              <a:spcBef>
                <a:spcPts val="499"/>
              </a:spcBef>
              <a:buClr>
                <a:srgbClr val="000000"/>
              </a:buClr>
              <a:buFont typeface="Arial"/>
              <a:buChar char="•"/>
            </a:pPr>
            <a:r>
              <a:rPr b="1" lang="en-IN" sz="1800" spc="-1" strike="noStrike">
                <a:solidFill>
                  <a:srgbClr val="000000"/>
                </a:solidFill>
                <a:latin typeface="Daytona Condensed Light"/>
              </a:rPr>
              <a:t>Back-end</a:t>
            </a:r>
            <a:r>
              <a:rPr b="0" lang="en-IN" sz="1800" spc="-1" strike="noStrike">
                <a:solidFill>
                  <a:srgbClr val="000000"/>
                </a:solidFill>
                <a:latin typeface="Daytona Condensed Light"/>
              </a:rPr>
              <a:t>:</a:t>
            </a:r>
            <a:endParaRPr b="0" lang="en-US" sz="1800" spc="-1" strike="noStrike">
              <a:solidFill>
                <a:srgbClr val="000000"/>
              </a:solidFill>
              <a:latin typeface="Daytona Condensed Light"/>
            </a:endParaRPr>
          </a:p>
          <a:p>
            <a:pPr lvl="3" marL="1600200" indent="-228600">
              <a:lnSpc>
                <a:spcPct val="90000"/>
              </a:lnSpc>
              <a:spcBef>
                <a:spcPts val="499"/>
              </a:spcBef>
              <a:buClr>
                <a:srgbClr val="000000"/>
              </a:buClr>
              <a:buFont typeface="Arial"/>
              <a:buChar char="•"/>
            </a:pPr>
            <a:r>
              <a:rPr b="0" lang="en-IN" sz="1600" spc="-1" strike="noStrike">
                <a:solidFill>
                  <a:srgbClr val="000000"/>
                </a:solidFill>
                <a:latin typeface="Daytona Condensed Light"/>
              </a:rPr>
              <a:t>NodeJS</a:t>
            </a:r>
            <a:endParaRPr b="0" lang="en-US" sz="1600" spc="-1" strike="noStrike">
              <a:solidFill>
                <a:srgbClr val="000000"/>
              </a:solidFill>
              <a:latin typeface="Daytona Condensed Light"/>
            </a:endParaRPr>
          </a:p>
          <a:p>
            <a:pPr lvl="3" marL="1600200" indent="-228600">
              <a:lnSpc>
                <a:spcPct val="90000"/>
              </a:lnSpc>
              <a:spcBef>
                <a:spcPts val="499"/>
              </a:spcBef>
              <a:buClr>
                <a:srgbClr val="000000"/>
              </a:buClr>
              <a:buFont typeface="Arial"/>
              <a:buChar char="•"/>
            </a:pPr>
            <a:r>
              <a:rPr b="0" lang="en-IN" sz="1600" spc="-1" strike="noStrike">
                <a:solidFill>
                  <a:srgbClr val="000000"/>
                </a:solidFill>
                <a:latin typeface="Daytona Condensed Light"/>
              </a:rPr>
              <a:t>ExpressJS</a:t>
            </a:r>
            <a:endParaRPr b="0" lang="en-US" sz="1600" spc="-1" strike="noStrike">
              <a:solidFill>
                <a:srgbClr val="000000"/>
              </a:solidFill>
              <a:latin typeface="Daytona Condensed Light"/>
            </a:endParaRPr>
          </a:p>
          <a:p>
            <a:pPr lvl="3" marL="1600200" indent="-228600">
              <a:lnSpc>
                <a:spcPct val="90000"/>
              </a:lnSpc>
              <a:spcBef>
                <a:spcPts val="499"/>
              </a:spcBef>
              <a:buClr>
                <a:srgbClr val="000000"/>
              </a:buClr>
              <a:buFont typeface="Arial"/>
              <a:buChar char="•"/>
            </a:pPr>
            <a:r>
              <a:rPr b="0" lang="en-IN" sz="1600" spc="-1" strike="noStrike">
                <a:solidFill>
                  <a:srgbClr val="000000"/>
                </a:solidFill>
                <a:latin typeface="Daytona Condensed Light"/>
              </a:rPr>
              <a:t>MongoDB</a:t>
            </a:r>
            <a:endParaRPr b="0" lang="en-US" sz="1600" spc="-1" strike="noStrike">
              <a:solidFill>
                <a:srgbClr val="000000"/>
              </a:solidFill>
              <a:latin typeface="Daytona Condensed Light"/>
            </a:endParaRPr>
          </a:p>
          <a:p>
            <a:pPr lvl="3" marL="1600200" indent="-228600">
              <a:lnSpc>
                <a:spcPct val="90000"/>
              </a:lnSpc>
              <a:spcBef>
                <a:spcPts val="499"/>
              </a:spcBef>
              <a:buClr>
                <a:srgbClr val="000000"/>
              </a:buClr>
              <a:buFont typeface="Arial"/>
              <a:buChar char="•"/>
            </a:pPr>
            <a:r>
              <a:rPr b="0" lang="en-IN" sz="1600" spc="-1" strike="noStrike">
                <a:solidFill>
                  <a:srgbClr val="000000"/>
                </a:solidFill>
                <a:latin typeface="Daytona Condensed Light"/>
              </a:rPr>
              <a:t>JWT Token</a:t>
            </a:r>
            <a:endParaRPr b="0" lang="en-US" sz="1600" spc="-1" strike="noStrike">
              <a:solidFill>
                <a:srgbClr val="000000"/>
              </a:solidFill>
              <a:latin typeface="Daytona Condensed Light"/>
            </a:endParaRPr>
          </a:p>
          <a:p>
            <a:pPr lvl="3" marL="1600200" indent="-228600">
              <a:lnSpc>
                <a:spcPct val="90000"/>
              </a:lnSpc>
              <a:spcBef>
                <a:spcPts val="499"/>
              </a:spcBef>
              <a:buClr>
                <a:srgbClr val="000000"/>
              </a:buClr>
              <a:buFont typeface="Arial"/>
              <a:buChar char="•"/>
            </a:pPr>
            <a:r>
              <a:rPr b="0" lang="en-IN" sz="1600" spc="-1" strike="noStrike">
                <a:solidFill>
                  <a:srgbClr val="000000"/>
                </a:solidFill>
                <a:latin typeface="Daytona Condensed Light"/>
              </a:rPr>
              <a:t>Stripe</a:t>
            </a:r>
            <a:endParaRPr b="0" lang="en-US" sz="1600" spc="-1" strike="noStrike">
              <a:solidFill>
                <a:srgbClr val="000000"/>
              </a:solidFill>
              <a:latin typeface="Daytona Condensed Light"/>
            </a:endParaRPr>
          </a:p>
          <a:p>
            <a:pPr lvl="3" marL="1600200" indent="-228600">
              <a:lnSpc>
                <a:spcPct val="90000"/>
              </a:lnSpc>
              <a:spcBef>
                <a:spcPts val="499"/>
              </a:spcBef>
              <a:buClr>
                <a:srgbClr val="000000"/>
              </a:buClr>
              <a:buFont typeface="Arial"/>
              <a:buChar char="•"/>
            </a:pPr>
            <a:r>
              <a:rPr b="0" lang="en-US" sz="1600" spc="-1" strike="noStrike">
                <a:solidFill>
                  <a:srgbClr val="000000"/>
                </a:solidFill>
                <a:latin typeface="Daytona Condensed Light"/>
              </a:rPr>
              <a:t>pnpm</a:t>
            </a:r>
            <a:endParaRPr b="0" lang="en-US" sz="1600" spc="-1" strike="noStrike">
              <a:solidFill>
                <a:srgbClr val="000000"/>
              </a:solidFill>
              <a:latin typeface="Daytona Condensed Light"/>
            </a:endParaRPr>
          </a:p>
          <a:p>
            <a:pPr indent="0">
              <a:lnSpc>
                <a:spcPct val="90000"/>
              </a:lnSpc>
              <a:spcBef>
                <a:spcPts val="1001"/>
              </a:spcBef>
              <a:buNone/>
            </a:pPr>
            <a:endParaRPr b="0" lang="en-US" sz="2400" spc="-1" strike="noStrike">
              <a:solidFill>
                <a:srgbClr val="000000"/>
              </a:solidFill>
              <a:latin typeface="Daytona Condensed Light"/>
            </a:endParaRPr>
          </a:p>
        </p:txBody>
      </p:sp>
      <p:pic>
        <p:nvPicPr>
          <p:cNvPr id="272" name="Picture 6" descr=""/>
          <p:cNvPicPr/>
          <p:nvPr/>
        </p:nvPicPr>
        <p:blipFill>
          <a:blip r:embed="rId1"/>
          <a:stretch/>
        </p:blipFill>
        <p:spPr>
          <a:xfrm>
            <a:off x="4047480" y="3381840"/>
            <a:ext cx="719640" cy="642600"/>
          </a:xfrm>
          <a:prstGeom prst="rect">
            <a:avLst/>
          </a:prstGeom>
          <a:ln w="0">
            <a:noFill/>
          </a:ln>
        </p:spPr>
      </p:pic>
      <p:pic>
        <p:nvPicPr>
          <p:cNvPr id="273" name="Picture 9" descr=""/>
          <p:cNvPicPr/>
          <p:nvPr/>
        </p:nvPicPr>
        <p:blipFill>
          <a:blip r:embed="rId2"/>
          <a:stretch/>
        </p:blipFill>
        <p:spPr>
          <a:xfrm>
            <a:off x="4959000" y="3343320"/>
            <a:ext cx="719640" cy="719640"/>
          </a:xfrm>
          <a:prstGeom prst="rect">
            <a:avLst/>
          </a:prstGeom>
          <a:ln w="0">
            <a:noFill/>
          </a:ln>
        </p:spPr>
      </p:pic>
      <p:sp>
        <p:nvSpPr>
          <p:cNvPr id="274" name="TextBox 10"/>
          <p:cNvSpPr/>
          <p:nvPr/>
        </p:nvSpPr>
        <p:spPr>
          <a:xfrm>
            <a:off x="7462440" y="9879840"/>
            <a:ext cx="6857640" cy="24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IN" sz="900" spc="-1" strike="noStrike" u="sng">
                <a:solidFill>
                  <a:srgbClr val="0563c1"/>
                </a:solidFill>
                <a:uFillTx/>
                <a:latin typeface="Daytona Condensed Light"/>
                <a:hlinkClick r:id="rId3"/>
              </a:rPr>
              <a:t>This Photo</a:t>
            </a:r>
            <a:r>
              <a:rPr b="0" lang="en-IN" sz="900" spc="-1" strike="noStrike">
                <a:solidFill>
                  <a:srgbClr val="000000"/>
                </a:solidFill>
                <a:latin typeface="Daytona Condensed Light"/>
              </a:rPr>
              <a:t> by Unknown Author is licensed under </a:t>
            </a:r>
            <a:r>
              <a:rPr b="0" lang="en-IN" sz="900" spc="-1" strike="noStrike" u="sng">
                <a:solidFill>
                  <a:srgbClr val="0563c1"/>
                </a:solidFill>
                <a:uFillTx/>
                <a:latin typeface="Daytona Condensed Light"/>
                <a:hlinkClick r:id="rId4"/>
              </a:rPr>
              <a:t>CC BY-SA</a:t>
            </a:r>
            <a:endParaRPr b="0" lang="en-US" sz="900" spc="-1" strike="noStrike">
              <a:solidFill>
                <a:srgbClr val="000000"/>
              </a:solidFill>
              <a:latin typeface="Arial"/>
            </a:endParaRPr>
          </a:p>
        </p:txBody>
      </p:sp>
      <p:pic>
        <p:nvPicPr>
          <p:cNvPr id="275" name="Picture 12" descr=""/>
          <p:cNvPicPr/>
          <p:nvPr/>
        </p:nvPicPr>
        <p:blipFill>
          <a:blip r:embed="rId5"/>
          <a:stretch/>
        </p:blipFill>
        <p:spPr>
          <a:xfrm>
            <a:off x="4047480" y="4756680"/>
            <a:ext cx="608760" cy="719640"/>
          </a:xfrm>
          <a:prstGeom prst="rect">
            <a:avLst/>
          </a:prstGeom>
          <a:ln w="0">
            <a:noFill/>
          </a:ln>
        </p:spPr>
      </p:pic>
      <p:pic>
        <p:nvPicPr>
          <p:cNvPr id="276" name="Picture 15" descr=""/>
          <p:cNvPicPr/>
          <p:nvPr/>
        </p:nvPicPr>
        <p:blipFill>
          <a:blip r:embed="rId6"/>
          <a:srcRect l="7378" t="16023" r="5858" b="15287"/>
          <a:stretch/>
        </p:blipFill>
        <p:spPr>
          <a:xfrm>
            <a:off x="4959000" y="4756680"/>
            <a:ext cx="2074680" cy="719640"/>
          </a:xfrm>
          <a:prstGeom prst="rect">
            <a:avLst/>
          </a:prstGeom>
          <a:ln w="0">
            <a:noFill/>
          </a:ln>
        </p:spPr>
      </p:pic>
      <p:pic>
        <p:nvPicPr>
          <p:cNvPr id="277" name="Picture 18" descr=""/>
          <p:cNvPicPr/>
          <p:nvPr/>
        </p:nvPicPr>
        <p:blipFill>
          <a:blip r:embed="rId7"/>
          <a:stretch/>
        </p:blipFill>
        <p:spPr>
          <a:xfrm>
            <a:off x="7336080" y="4756680"/>
            <a:ext cx="823320" cy="719640"/>
          </a:xfrm>
          <a:prstGeom prst="rect">
            <a:avLst/>
          </a:prstGeom>
          <a:ln w="0">
            <a:noFill/>
          </a:ln>
        </p:spPr>
      </p:pic>
      <p:pic>
        <p:nvPicPr>
          <p:cNvPr id="278" name="Picture 21" descr=""/>
          <p:cNvPicPr/>
          <p:nvPr/>
        </p:nvPicPr>
        <p:blipFill>
          <a:blip r:embed="rId8"/>
          <a:stretch/>
        </p:blipFill>
        <p:spPr>
          <a:xfrm>
            <a:off x="8461800" y="4756680"/>
            <a:ext cx="719640" cy="719640"/>
          </a:xfrm>
          <a:prstGeom prst="rect">
            <a:avLst/>
          </a:prstGeom>
          <a:ln w="0">
            <a:noFill/>
          </a:ln>
        </p:spPr>
      </p:pic>
      <p:pic>
        <p:nvPicPr>
          <p:cNvPr id="279" name="Picture 23" descr=""/>
          <p:cNvPicPr/>
          <p:nvPr/>
        </p:nvPicPr>
        <p:blipFill>
          <a:blip r:embed="rId9"/>
          <a:srcRect l="22624" t="2382" r="23206" b="3163"/>
          <a:stretch/>
        </p:blipFill>
        <p:spPr>
          <a:xfrm>
            <a:off x="9455400" y="4779360"/>
            <a:ext cx="693000" cy="679680"/>
          </a:xfrm>
          <a:prstGeom prst="rect">
            <a:avLst/>
          </a:prstGeom>
          <a:ln w="0">
            <a:noFill/>
          </a:ln>
        </p:spPr>
      </p:pic>
      <p:sp>
        <p:nvSpPr>
          <p:cNvPr id="4" name="PlaceHolder 3"/>
          <p:cNvSpPr>
            <a:spLocks noGrp="1"/>
          </p:cNvSpPr>
          <p:nvPr>
            <p:ph type="ftr" idx="4"/>
          </p:nvPr>
        </p:nvSpPr>
        <p:spPr/>
        <p:txBody>
          <a:bodyPr/>
          <a:p>
            <a:r>
              <a:t>Coupon trader</a:t>
            </a:r>
          </a:p>
        </p:txBody>
      </p:sp>
      <p:sp>
        <p:nvSpPr>
          <p:cNvPr id="5" name="PlaceHolder 4"/>
          <p:cNvSpPr>
            <a:spLocks noGrp="1"/>
          </p:cNvSpPr>
          <p:nvPr>
            <p:ph type="sldNum" idx="3"/>
          </p:nvPr>
        </p:nvSpPr>
        <p:spPr/>
        <p:txBody>
          <a:bodyPr/>
          <a:p>
            <a:fld id="{F631F601-0850-4BC0-8D06-4C77F1A9B7E8}" type="slidenum">
              <a:t>7</a:t>
            </a:fld>
          </a:p>
        </p:txBody>
      </p:sp>
    </p:spTree>
  </p:cSld>
  <p:transition spd="slow">
    <p:randomBar dir="vert"/>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1295280" y="609480"/>
            <a:ext cx="9821520" cy="1255680"/>
          </a:xfrm>
          <a:prstGeom prst="rect">
            <a:avLst/>
          </a:prstGeom>
          <a:noFill/>
          <a:ln w="0">
            <a:noFill/>
          </a:ln>
        </p:spPr>
        <p:txBody>
          <a:bodyPr lIns="0" rIns="0" tIns="0" bIns="0" anchor="t">
            <a:noAutofit/>
          </a:bodyPr>
          <a:p>
            <a:pPr indent="0">
              <a:lnSpc>
                <a:spcPct val="90000"/>
              </a:lnSpc>
              <a:buNone/>
            </a:pPr>
            <a:r>
              <a:rPr b="0" lang="en-US" sz="4800" spc="299" strike="noStrike" cap="all">
                <a:solidFill>
                  <a:srgbClr val="000000"/>
                </a:solidFill>
                <a:latin typeface="Posterama"/>
              </a:rPr>
              <a:t>Literature review</a:t>
            </a:r>
            <a:endParaRPr b="0" lang="en-US" sz="4800" spc="-1" strike="noStrike">
              <a:solidFill>
                <a:srgbClr val="000000"/>
              </a:solidFill>
              <a:latin typeface="Daytona Condensed Light"/>
            </a:endParaRPr>
          </a:p>
        </p:txBody>
      </p:sp>
      <p:graphicFrame>
        <p:nvGraphicFramePr>
          <p:cNvPr id="281" name="Table 4"/>
          <p:cNvGraphicFramePr/>
          <p:nvPr/>
        </p:nvGraphicFramePr>
        <p:xfrm>
          <a:off x="1133280" y="2108880"/>
          <a:ext cx="9925200" cy="3830760"/>
        </p:xfrm>
        <a:graphic>
          <a:graphicData uri="http://schemas.openxmlformats.org/drawingml/2006/table">
            <a:tbl>
              <a:tblPr/>
              <a:tblGrid>
                <a:gridCol w="1575720"/>
                <a:gridCol w="4026240"/>
                <a:gridCol w="4323240"/>
              </a:tblGrid>
              <a:tr h="628560">
                <a:tc>
                  <a:txBody>
                    <a:bodyPr anchor="t">
                      <a:noAutofit/>
                    </a:bodyPr>
                    <a:p>
                      <a:pPr>
                        <a:lnSpc>
                          <a:spcPct val="100000"/>
                        </a:lnSpc>
                      </a:pPr>
                      <a:r>
                        <a:rPr b="1" lang="en-US" sz="1800" spc="-1" strike="noStrike">
                          <a:solidFill>
                            <a:schemeClr val="lt1"/>
                          </a:solidFill>
                          <a:latin typeface="Daytona Condensed Light"/>
                        </a:rPr>
                        <a:t>Application  </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nSpc>
                          <a:spcPct val="100000"/>
                        </a:lnSpc>
                      </a:pPr>
                      <a:r>
                        <a:rPr b="1" lang="en-US" sz="1800" spc="-1" strike="noStrike">
                          <a:solidFill>
                            <a:schemeClr val="lt1"/>
                          </a:solidFill>
                          <a:latin typeface="Daytona Condensed Light"/>
                        </a:rPr>
                        <a:t>Roll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nSpc>
                          <a:spcPct val="100000"/>
                        </a:lnSpc>
                      </a:pPr>
                      <a:r>
                        <a:rPr b="1" lang="en-US" sz="1800" spc="-1" strike="noStrike">
                          <a:solidFill>
                            <a:schemeClr val="lt1"/>
                          </a:solidFill>
                          <a:latin typeface="Daytona Condensed Light"/>
                        </a:rPr>
                        <a:t>Disadvantage </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1098360">
                <a:tc>
                  <a:txBody>
                    <a:bodyPr anchor="t">
                      <a:noAutofit/>
                    </a:bodyPr>
                    <a:p>
                      <a:pPr>
                        <a:lnSpc>
                          <a:spcPct val="100000"/>
                        </a:lnSpc>
                      </a:pPr>
                      <a:r>
                        <a:rPr b="0" lang="en-US" sz="1800" spc="-1" strike="noStrike">
                          <a:solidFill>
                            <a:schemeClr val="dk1"/>
                          </a:solidFill>
                          <a:latin typeface="Daytona Condensed Light"/>
                        </a:rPr>
                        <a:t>Rakuten</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ceef8"/>
                    </a:solidFill>
                  </a:tcPr>
                </a:tc>
                <a:tc>
                  <a:txBody>
                    <a:bodyPr anchor="t">
                      <a:noAutofit/>
                    </a:bodyPr>
                    <a:p>
                      <a:pPr>
                        <a:lnSpc>
                          <a:spcPct val="100000"/>
                        </a:lnSpc>
                      </a:pPr>
                      <a:r>
                        <a:rPr b="0" lang="en-US" sz="1800" spc="-1" strike="noStrike">
                          <a:solidFill>
                            <a:schemeClr val="dk1"/>
                          </a:solidFill>
                          <a:latin typeface="Daytona Condensed Light"/>
                        </a:rPr>
                        <a:t>Rakuten is where you can get Cash Back for shopping at over 3,500 stores. Becoming a member is free! Stores pay Rakuten a commission for sending you their way, and Rakuten shares the commission with you as Cash Back. Get paid every three months, plus earn a cash bonus when you join and shop.</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ceef8"/>
                    </a:solidFill>
                  </a:tcPr>
                </a:tc>
                <a:tc>
                  <a:txBody>
                    <a:bodyPr anchor="t">
                      <a:noAutofit/>
                    </a:bodyPr>
                    <a:p>
                      <a:pPr>
                        <a:lnSpc>
                          <a:spcPct val="100000"/>
                        </a:lnSpc>
                      </a:pPr>
                      <a:r>
                        <a:rPr b="0" lang="en-US" sz="1800" spc="-1" strike="noStrike">
                          <a:solidFill>
                            <a:schemeClr val="dk1"/>
                          </a:solidFill>
                          <a:latin typeface="Daytona Condensed Light"/>
                        </a:rPr>
                        <a:t>It works as affiliate marketing and works on purchasing power of use. It is connected with too many services so users cannot get clarity to maintain their motto. As compared to our service, we are giving a platform to buy and sell unused coupons, and due to that it would be projected to grow at a larger scale. </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ceef8"/>
                    </a:solidFill>
                  </a:tcPr>
                </a:tc>
              </a:tr>
            </a:tbl>
          </a:graphicData>
        </a:graphic>
      </p:graphicFrame>
      <p:sp>
        <p:nvSpPr>
          <p:cNvPr id="3" name="PlaceHolder 2"/>
          <p:cNvSpPr>
            <a:spLocks noGrp="1"/>
          </p:cNvSpPr>
          <p:nvPr>
            <p:ph type="ftr" idx="6"/>
          </p:nvPr>
        </p:nvSpPr>
        <p:spPr/>
        <p:txBody>
          <a:bodyPr/>
          <a:p>
            <a:r>
              <a:t>Coupon trader</a:t>
            </a:r>
          </a:p>
        </p:txBody>
      </p:sp>
      <p:sp>
        <p:nvSpPr>
          <p:cNvPr id="4" name="PlaceHolder 3"/>
          <p:cNvSpPr>
            <a:spLocks noGrp="1"/>
          </p:cNvSpPr>
          <p:nvPr>
            <p:ph type="sldNum" idx="5"/>
          </p:nvPr>
        </p:nvSpPr>
        <p:spPr/>
        <p:txBody>
          <a:bodyPr/>
          <a:p>
            <a:fld id="{3846E5E2-7F37-484C-B751-64DC40217C10}" type="slidenum">
              <a:t>8</a:t>
            </a:fld>
          </a:p>
        </p:txBody>
      </p:sp>
    </p:spTree>
  </p:cSld>
  <mc:AlternateContent>
    <mc:Choice Requires="p14">
      <p:transition spd="med" p14:dur="800">
        <p:circle/>
      </p:transition>
    </mc:Choice>
    <mc:Fallback>
      <p:transition spd="med">
        <p:circl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82" name="Table 3"/>
          <p:cNvGraphicFramePr/>
          <p:nvPr/>
        </p:nvGraphicFramePr>
        <p:xfrm>
          <a:off x="1133280" y="2108880"/>
          <a:ext cx="9925200" cy="3519720"/>
        </p:xfrm>
        <a:graphic>
          <a:graphicData uri="http://schemas.openxmlformats.org/drawingml/2006/table">
            <a:tbl>
              <a:tblPr/>
              <a:tblGrid>
                <a:gridCol w="1575720"/>
                <a:gridCol w="4026240"/>
                <a:gridCol w="4323240"/>
              </a:tblGrid>
              <a:tr h="628560">
                <a:tc>
                  <a:txBody>
                    <a:bodyPr anchor="t">
                      <a:noAutofit/>
                    </a:bodyPr>
                    <a:p>
                      <a:pPr>
                        <a:lnSpc>
                          <a:spcPct val="100000"/>
                        </a:lnSpc>
                      </a:pPr>
                      <a:r>
                        <a:rPr b="1" lang="en-US" sz="1800" spc="-1" strike="noStrike">
                          <a:solidFill>
                            <a:schemeClr val="lt1"/>
                          </a:solidFill>
                          <a:latin typeface="Daytona Condensed Light"/>
                        </a:rPr>
                        <a:t>Application  </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nSpc>
                          <a:spcPct val="100000"/>
                        </a:lnSpc>
                      </a:pPr>
                      <a:r>
                        <a:rPr b="1" lang="en-US" sz="1800" spc="-1" strike="noStrike">
                          <a:solidFill>
                            <a:schemeClr val="lt1"/>
                          </a:solidFill>
                          <a:latin typeface="Daytona Condensed Light"/>
                        </a:rPr>
                        <a:t>Roll</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a:lnSpc>
                          <a:spcPct val="100000"/>
                        </a:lnSpc>
                      </a:pPr>
                      <a:r>
                        <a:rPr b="1" lang="en-US" sz="1800" spc="-1" strike="noStrike">
                          <a:solidFill>
                            <a:schemeClr val="lt1"/>
                          </a:solidFill>
                          <a:latin typeface="Daytona Condensed Light"/>
                        </a:rPr>
                        <a:t>Disadvantage </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1098360">
                <a:tc>
                  <a:txBody>
                    <a:bodyPr anchor="t">
                      <a:noAutofit/>
                    </a:bodyPr>
                    <a:p>
                      <a:pPr>
                        <a:lnSpc>
                          <a:spcPct val="100000"/>
                        </a:lnSpc>
                      </a:pPr>
                      <a:r>
                        <a:rPr b="0" lang="en-US" sz="1800" spc="-1" strike="noStrike">
                          <a:solidFill>
                            <a:schemeClr val="dk1"/>
                          </a:solidFill>
                          <a:latin typeface="Daytona Condensed Light"/>
                        </a:rPr>
                        <a:t>Ibotta</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ceef8"/>
                    </a:solidFill>
                  </a:tcPr>
                </a:tc>
                <a:tc>
                  <a:txBody>
                    <a:bodyPr anchor="t">
                      <a:noAutofit/>
                    </a:bodyPr>
                    <a:p>
                      <a:pPr>
                        <a:lnSpc>
                          <a:spcPct val="100000"/>
                        </a:lnSpc>
                      </a:pPr>
                      <a:r>
                        <a:rPr b="0" lang="en-US" sz="1800" spc="-1" strike="noStrike">
                          <a:solidFill>
                            <a:schemeClr val="dk1"/>
                          </a:solidFill>
                          <a:latin typeface="Daytona Condensed Light"/>
                        </a:rPr>
                        <a:t>Ibotta offers real cash back on hundreds of everyday essentials at your favorite grocery retailers. No coupons, just cash. Choose from thousands of your favorite retailers and add offers to Your list by tapping the + in the app. For some retailers, you can even link your store loyalty account to Ibotta.</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ceef8"/>
                    </a:solidFill>
                  </a:tcPr>
                </a:tc>
                <a:tc>
                  <a:txBody>
                    <a:bodyPr anchor="t">
                      <a:noAutofit/>
                    </a:bodyPr>
                    <a:p>
                      <a:pPr>
                        <a:lnSpc>
                          <a:spcPct val="100000"/>
                        </a:lnSpc>
                      </a:pPr>
                      <a:r>
                        <a:rPr b="0" lang="en-US" sz="1800" spc="-1" strike="noStrike">
                          <a:solidFill>
                            <a:schemeClr val="dk1"/>
                          </a:solidFill>
                          <a:latin typeface="Daytona Condensed Light"/>
                        </a:rPr>
                        <a:t> </a:t>
                      </a:r>
                      <a:r>
                        <a:rPr b="0" lang="en-US" sz="1800" spc="-1" strike="noStrike">
                          <a:solidFill>
                            <a:schemeClr val="dk1"/>
                          </a:solidFill>
                          <a:latin typeface="Daytona Condensed Light"/>
                        </a:rPr>
                        <a:t>Despite o having a large scale, it just recently launched in India. Along with that, it only works on offline retailer stores as people are transforming their buying habits from offline to online. For that, we are providing coupons at a low cost so that every person who buys and sells coupons could be benefitted.  </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ceef8"/>
                    </a:solidFill>
                  </a:tcPr>
                </a:tc>
              </a:tr>
            </a:tbl>
          </a:graphicData>
        </a:graphic>
      </p:graphicFrame>
      <p:sp>
        <p:nvSpPr>
          <p:cNvPr id="2" name="PlaceHolder 1"/>
          <p:cNvSpPr>
            <a:spLocks noGrp="1"/>
          </p:cNvSpPr>
          <p:nvPr>
            <p:ph type="ftr" idx="8"/>
          </p:nvPr>
        </p:nvSpPr>
        <p:spPr/>
        <p:txBody>
          <a:bodyPr/>
          <a:p>
            <a:r>
              <a:t>Coupon trader</a:t>
            </a:r>
          </a:p>
        </p:txBody>
      </p:sp>
      <p:sp>
        <p:nvSpPr>
          <p:cNvPr id="3" name="PlaceHolder 2"/>
          <p:cNvSpPr>
            <a:spLocks noGrp="1"/>
          </p:cNvSpPr>
          <p:nvPr>
            <p:ph type="sldNum" idx="7"/>
          </p:nvPr>
        </p:nvSpPr>
        <p:spPr/>
        <p:txBody>
          <a:bodyPr/>
          <a:p>
            <a:fld id="{007A64A1-2792-4A58-9A5C-F1CB4D58CDE0}" type="slidenum">
              <a:t>9</a:t>
            </a:fld>
          </a:p>
        </p:txBody>
      </p:sp>
    </p:spTree>
  </p:cSld>
  <mc:AlternateContent>
    <mc:Choice Requires="p14">
      <p:transition spd="med" p14:dur="800">
        <p:circle/>
      </p:transition>
    </mc:Choice>
    <mc:Fallback>
      <p:transition spd="med">
        <p:circle/>
      </p:transition>
    </mc:Fallback>
  </mc:AlternateContent>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E8B3377-22F1-4153-96F0-CC2E4BE41C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{138874F7-F58A-4AD5-9749-ABA0E51814C4}tf67061901_win32</Template>
  <TotalTime>357</TotalTime>
  <Application>LibreOffice/7.5.2.2$Linux_X86_64 LibreOffice_project/50$Build-2</Application>
  <AppVersion>15.0000</AppVersion>
  <Words>960</Words>
  <Paragraphs>213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2023-04-03T11:26:45Z</dcterms:created>
  <dc:creator>sanket detroja</dc:creator>
  <dc:description/>
  <dc:language>en-US</dc:language>
  <cp:lastModifiedBy/>
  <dcterms:modified xsi:type="dcterms:W3CDTF">2023-05-06T11:07:22Z</dcterms:modified>
  <cp:revision>18</cp:revision>
  <dc:subject/>
  <dc:title>SCIENTIFIC DISCOVERY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PresentationFormat">
    <vt:lpwstr>Custom</vt:lpwstr>
  </property>
  <property fmtid="{D5CDD505-2E9C-101B-9397-08002B2CF9AE}" pid="4" name="Slides">
    <vt:i4>30</vt:i4>
  </property>
</Properties>
</file>